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8" r:id="rId6"/>
    <p:sldId id="288" r:id="rId7"/>
    <p:sldId id="273" r:id="rId8"/>
    <p:sldId id="275" r:id="rId9"/>
    <p:sldId id="276" r:id="rId10"/>
    <p:sldId id="270" r:id="rId11"/>
    <p:sldId id="283" r:id="rId12"/>
    <p:sldId id="284" r:id="rId13"/>
    <p:sldId id="285" r:id="rId14"/>
    <p:sldId id="286" r:id="rId15"/>
    <p:sldId id="287" r:id="rId16"/>
    <p:sldId id="277" r:id="rId17"/>
    <p:sldId id="279" r:id="rId18"/>
    <p:sldId id="265" r:id="rId19"/>
    <p:sldId id="271" r:id="rId20"/>
    <p:sldId id="281" r:id="rId21"/>
    <p:sldId id="289" r:id="rId22"/>
    <p:sldId id="272" r:id="rId23"/>
    <p:sldId id="28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E04A-B470-4CEE-8358-51EE612BC7B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552E-3FC5-4A90-8D02-8AB68524D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This wonderful emu!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открытому уроку</a:t>
            </a:r>
          </a:p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Модуль « </a:t>
            </a:r>
            <a:r>
              <a:rPr lang="en-US" dirty="0" smtClean="0"/>
              <a:t>Animals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Любовь\Desktop\эму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274" y="214290"/>
            <a:ext cx="29567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Listen and repeat!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46" t="54613" r="30327"/>
          <a:stretch>
            <a:fillRect/>
          </a:stretch>
        </p:blipFill>
        <p:spPr>
          <a:xfrm>
            <a:off x="642910" y="4071942"/>
            <a:ext cx="1857388" cy="1982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643050"/>
            <a:ext cx="885828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mu</a:t>
            </a:r>
          </a:p>
          <a:p>
            <a:r>
              <a:rPr lang="en-US" sz="3600" b="1" dirty="0" smtClean="0"/>
              <a:t>An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mu</a:t>
            </a:r>
          </a:p>
          <a:p>
            <a:r>
              <a:rPr lang="en-US" sz="3600" b="1" dirty="0" smtClean="0"/>
              <a:t> An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mu from Australia</a:t>
            </a:r>
          </a:p>
          <a:p>
            <a:r>
              <a:rPr lang="en-US" sz="3600" b="1" dirty="0" smtClean="0"/>
              <a:t>An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mu from Australia is interesting!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4429132"/>
            <a:ext cx="5351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insects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insects</a:t>
            </a:r>
            <a:r>
              <a:rPr lang="en-US" sz="3600" b="1" dirty="0" smtClean="0"/>
              <a:t> and fruit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dirty="0" smtClean="0"/>
              <a:t>mus  eat </a:t>
            </a:r>
            <a:r>
              <a:rPr lang="en-US" sz="3600" b="1" dirty="0" smtClean="0">
                <a:solidFill>
                  <a:srgbClr val="FF0000"/>
                </a:solidFill>
              </a:rPr>
              <a:t>insects</a:t>
            </a:r>
            <a:r>
              <a:rPr lang="en-US" sz="3600" b="1" dirty="0" smtClean="0"/>
              <a:t> and fruit.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an emu.</a:t>
            </a:r>
          </a:p>
          <a:p>
            <a:r>
              <a:rPr lang="en-US" sz="3200" dirty="0" smtClean="0"/>
              <a:t> Emus are from Australia. </a:t>
            </a:r>
          </a:p>
          <a:p>
            <a:r>
              <a:rPr lang="en-US" sz="3200" dirty="0" smtClean="0"/>
              <a:t>In Australia there are a lot of emus farms.</a:t>
            </a:r>
            <a:endParaRPr lang="ru-RU" sz="3200" dirty="0"/>
          </a:p>
        </p:txBody>
      </p:sp>
      <p:pic>
        <p:nvPicPr>
          <p:cNvPr id="1026" name="Picture 2" descr="C:\Users\Любовь\Desktop\emu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15" y="2500305"/>
            <a:ext cx="2755172" cy="1836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9" t="57258" r="52750" b="16052"/>
          <a:stretch/>
        </p:blipFill>
        <p:spPr>
          <a:xfrm>
            <a:off x="2714612" y="4429132"/>
            <a:ext cx="2838462" cy="1800000"/>
          </a:xfrm>
          <a:prstGeom prst="rect">
            <a:avLst/>
          </a:prstGeom>
        </p:spPr>
      </p:pic>
      <p:sp>
        <p:nvSpPr>
          <p:cNvPr id="1028" name="AutoShape 4" descr="C:\Users\%D0%9B%D1%8E%D0%B1%D0%BE%D0%B2%D1%8C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9B%D1%8E%D0%B1%D0%BE%D0%B2%D1%8C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Любовь\Desktop\emu-farm-1_dfj8zn.jpg"/>
          <p:cNvPicPr>
            <a:picLocks noChangeAspect="1" noChangeArrowheads="1"/>
          </p:cNvPicPr>
          <p:nvPr/>
        </p:nvPicPr>
        <p:blipFill>
          <a:blip r:embed="rId4"/>
          <a:srcRect l="44401" t="5949"/>
          <a:stretch>
            <a:fillRect/>
          </a:stretch>
        </p:blipFill>
        <p:spPr bwMode="auto">
          <a:xfrm>
            <a:off x="5857884" y="2643182"/>
            <a:ext cx="2268000" cy="252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857232"/>
            <a:ext cx="59152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Emus are very </a:t>
            </a:r>
            <a:r>
              <a:rPr lang="en-US" sz="3200" dirty="0" smtClean="0">
                <a:solidFill>
                  <a:srgbClr val="FF0000"/>
                </a:solidFill>
              </a:rPr>
              <a:t>tall</a:t>
            </a:r>
            <a:r>
              <a:rPr lang="en-US" sz="3200" dirty="0" smtClean="0"/>
              <a:t> with a big body,</a:t>
            </a:r>
          </a:p>
          <a:p>
            <a:r>
              <a:rPr lang="en-US" sz="3200" dirty="0" smtClean="0"/>
              <a:t> a small head and long legs.</a:t>
            </a:r>
          </a:p>
          <a:p>
            <a:r>
              <a:rPr lang="en-US" sz="3200" dirty="0" smtClean="0"/>
              <a:t>An emu’s body and legs are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brown</a:t>
            </a:r>
          </a:p>
          <a:p>
            <a:r>
              <a:rPr lang="en-US" sz="3200" dirty="0" smtClean="0"/>
              <a:t> and its head and neck are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2049" name="Picture 1" descr="C:\Users\Любовь\Desktop\e4.jpg"/>
          <p:cNvPicPr>
            <a:picLocks noChangeAspect="1" noChangeArrowheads="1"/>
          </p:cNvPicPr>
          <p:nvPr/>
        </p:nvPicPr>
        <p:blipFill>
          <a:blip r:embed="rId2"/>
          <a:srcRect l="24197" t="11550" r="-421" b="4456"/>
          <a:stretch>
            <a:fillRect/>
          </a:stretch>
        </p:blipFill>
        <p:spPr bwMode="auto">
          <a:xfrm>
            <a:off x="3857620" y="2857496"/>
            <a:ext cx="4968000" cy="378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037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Emus can run very fast, but they can’t fly.</a:t>
            </a:r>
          </a:p>
          <a:p>
            <a:endParaRPr lang="ru-RU" dirty="0"/>
          </a:p>
        </p:txBody>
      </p:sp>
      <p:pic>
        <p:nvPicPr>
          <p:cNvPr id="33794" name="Picture 2" descr="C:\Users\Любовь\Desktop\3847e05b11d3cd1c4b189b2d9ffd56e9.jpg"/>
          <p:cNvPicPr>
            <a:picLocks noChangeAspect="1" noChangeArrowheads="1"/>
          </p:cNvPicPr>
          <p:nvPr/>
        </p:nvPicPr>
        <p:blipFill>
          <a:blip r:embed="rId2"/>
          <a:srcRect l="13265" t="1425" r="10373" b="13527"/>
          <a:stretch>
            <a:fillRect/>
          </a:stretch>
        </p:blipFill>
        <p:spPr bwMode="auto">
          <a:xfrm>
            <a:off x="857224" y="1071546"/>
            <a:ext cx="3786214" cy="2214578"/>
          </a:xfrm>
          <a:prstGeom prst="rect">
            <a:avLst/>
          </a:prstGeom>
          <a:noFill/>
        </p:spPr>
      </p:pic>
      <p:pic>
        <p:nvPicPr>
          <p:cNvPr id="33795" name="Picture 3" descr="C:\Users\Любовь\Desktop\img4.jpg"/>
          <p:cNvPicPr>
            <a:picLocks noChangeAspect="1" noChangeArrowheads="1"/>
          </p:cNvPicPr>
          <p:nvPr/>
        </p:nvPicPr>
        <p:blipFill>
          <a:blip r:embed="rId3"/>
          <a:srcRect l="4297" t="47656" r="3418"/>
          <a:stretch>
            <a:fillRect/>
          </a:stretch>
        </p:blipFill>
        <p:spPr bwMode="auto">
          <a:xfrm>
            <a:off x="857224" y="3286124"/>
            <a:ext cx="750099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57232"/>
            <a:ext cx="550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Their eggs are 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green.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818" name="Picture 2" descr="C:\Users\Любовь\Desktop\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5" y="1928802"/>
            <a:ext cx="3348000" cy="450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710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Emus are very interesting birds!</a:t>
            </a:r>
            <a:endParaRPr lang="ru-RU" sz="4000" b="1" dirty="0"/>
          </a:p>
        </p:txBody>
      </p:sp>
      <p:pic>
        <p:nvPicPr>
          <p:cNvPr id="35842" name="Picture 2" descr="C:\Users\Любовь\Desktop\e8.jpg"/>
          <p:cNvPicPr>
            <a:picLocks noChangeAspect="1" noChangeArrowheads="1"/>
          </p:cNvPicPr>
          <p:nvPr/>
        </p:nvPicPr>
        <p:blipFill>
          <a:blip r:embed="rId2"/>
          <a:srcRect t="11275" r="154"/>
          <a:stretch>
            <a:fillRect/>
          </a:stretch>
        </p:blipFill>
        <p:spPr bwMode="auto">
          <a:xfrm>
            <a:off x="4786314" y="1714488"/>
            <a:ext cx="3636000" cy="484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4526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Ex.3   Fill in.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Animal - </a:t>
            </a:r>
            <a:r>
              <a:rPr lang="en-US" sz="2400" u="sng" dirty="0" smtClean="0"/>
              <a:t>an emu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Country-__________________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Body- ___________________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Head- ____________________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Legs-__________________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Can-____________________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Can’t -____________________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Eat - ___________________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4526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Ex.3   Fill in.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Animal - </a:t>
            </a:r>
            <a:r>
              <a:rPr lang="en-US" sz="3600" u="sng" dirty="0" smtClean="0">
                <a:solidFill>
                  <a:srgbClr val="FF0000"/>
                </a:solidFill>
              </a:rPr>
              <a:t>an emu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Country-</a:t>
            </a:r>
            <a:r>
              <a:rPr lang="en-US" sz="3600" b="1" u="sng" dirty="0" smtClean="0">
                <a:solidFill>
                  <a:srgbClr val="FF0000"/>
                </a:solidFill>
              </a:rPr>
              <a:t>Australia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Body- </a:t>
            </a:r>
            <a:r>
              <a:rPr lang="en-US" sz="3600" u="sng" dirty="0" err="1" smtClean="0">
                <a:solidFill>
                  <a:srgbClr val="FF0000"/>
                </a:solidFill>
              </a:rPr>
              <a:t>big,brown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 smtClean="0"/>
              <a:t>Head-</a:t>
            </a:r>
            <a:r>
              <a:rPr lang="en-US" sz="3600" u="sng" dirty="0" err="1" smtClean="0">
                <a:solidFill>
                  <a:srgbClr val="FF0000"/>
                </a:solidFill>
              </a:rPr>
              <a:t>small,blue</a:t>
            </a:r>
            <a:r>
              <a:rPr lang="en-US" sz="36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Legs-</a:t>
            </a:r>
            <a:r>
              <a:rPr lang="en-US" sz="3600" dirty="0" err="1" smtClean="0">
                <a:solidFill>
                  <a:srgbClr val="FF0000"/>
                </a:solidFill>
              </a:rPr>
              <a:t>long,brown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 smtClean="0"/>
              <a:t>Can- </a:t>
            </a:r>
            <a:r>
              <a:rPr lang="en-US" sz="3600" u="sng" dirty="0" smtClean="0">
                <a:solidFill>
                  <a:srgbClr val="FF0000"/>
                </a:solidFill>
              </a:rPr>
              <a:t>run fast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Can’t -</a:t>
            </a:r>
            <a:r>
              <a:rPr lang="en-US" sz="3600" u="sng" dirty="0" smtClean="0">
                <a:solidFill>
                  <a:srgbClr val="FF0000"/>
                </a:solidFill>
              </a:rPr>
              <a:t>fly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Eat – </a:t>
            </a:r>
            <a:r>
              <a:rPr lang="en-US" sz="3600" u="sng" dirty="0" smtClean="0">
                <a:solidFill>
                  <a:srgbClr val="FF0000"/>
                </a:solidFill>
              </a:rPr>
              <a:t>fruit and insects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933071"/>
              </p:ext>
            </p:extLst>
          </p:nvPr>
        </p:nvGraphicFramePr>
        <p:xfrm>
          <a:off x="323528" y="1355170"/>
          <a:ext cx="8496944" cy="5377217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865370"/>
                <a:gridCol w="4826035"/>
                <a:gridCol w="909489"/>
                <a:gridCol w="1031954"/>
              </a:tblGrid>
              <a:tr h="112332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600"/>
                        </a:spcAft>
                      </a:pPr>
                      <a:r>
                        <a:rPr lang="en-US" sz="29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600"/>
                        </a:spcAft>
                      </a:pPr>
                      <a:r>
                        <a:rPr lang="en-US" sz="29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600"/>
                        </a:spcAft>
                      </a:pPr>
                      <a:r>
                        <a:rPr lang="en-US" sz="29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Emu’s </a:t>
                      </a:r>
                      <a:r>
                        <a:rPr lang="en-US" sz="29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facts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600"/>
                        </a:spcAft>
                      </a:pPr>
                      <a:r>
                        <a:rPr lang="en-US" sz="29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600"/>
                        </a:spcAft>
                      </a:pPr>
                      <a:r>
                        <a:rPr lang="en-US" sz="29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Emus </a:t>
                      </a: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live in </a:t>
                      </a: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Africa.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 are </a:t>
                      </a: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small birds.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77824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Emus have a small head and long legs.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 eat </a:t>
                      </a: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insects.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Emus can fly very well.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 </a:t>
                      </a: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run </a:t>
                      </a: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fast.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They can live in a</a:t>
                      </a:r>
                      <a:r>
                        <a:rPr lang="en-US" sz="2900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farm</a:t>
                      </a:r>
                      <a:r>
                        <a:rPr lang="en-US" sz="2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en-US" sz="2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9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2355" y="6086952"/>
            <a:ext cx="404166" cy="636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3650472"/>
            <a:ext cx="404166" cy="636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028" y="3014407"/>
            <a:ext cx="404166" cy="636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0416" y="2338153"/>
            <a:ext cx="404166" cy="636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0162" y="5447611"/>
            <a:ext cx="404166" cy="636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0416" y="4811546"/>
            <a:ext cx="404166" cy="636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023" y="4486962"/>
            <a:ext cx="404166" cy="6360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129688"/>
            <a:ext cx="8193682" cy="6912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have you learnt about emus from the text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626522" y="844864"/>
            <a:ext cx="342507" cy="50703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5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928670"/>
            <a:ext cx="8001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Emus are from ______________.</a:t>
            </a:r>
          </a:p>
          <a:p>
            <a:r>
              <a:rPr lang="en-US" sz="3200" dirty="0" smtClean="0"/>
              <a:t>They are _______.</a:t>
            </a:r>
          </a:p>
          <a:p>
            <a:r>
              <a:rPr lang="en-US" sz="3200" dirty="0" smtClean="0"/>
              <a:t>An Emu’s head and neck are ________.</a:t>
            </a:r>
          </a:p>
          <a:p>
            <a:r>
              <a:rPr lang="en-US" sz="3200" dirty="0" smtClean="0"/>
              <a:t>Its legs and body are ________.</a:t>
            </a:r>
          </a:p>
          <a:p>
            <a:r>
              <a:rPr lang="en-US" sz="3200" dirty="0" smtClean="0"/>
              <a:t>Emus can _____  but they can’t _______.</a:t>
            </a:r>
          </a:p>
          <a:p>
            <a:r>
              <a:rPr lang="en-US" sz="3200" dirty="0" smtClean="0"/>
              <a:t>They are very interesting birds.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428604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Ex.5 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3" t="14721"/>
          <a:stretch/>
        </p:blipFill>
        <p:spPr>
          <a:xfrm>
            <a:off x="18409" y="231845"/>
            <a:ext cx="9131326" cy="5957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0" t="14721"/>
          <a:stretch/>
        </p:blipFill>
        <p:spPr>
          <a:xfrm>
            <a:off x="-22134" y="0"/>
            <a:ext cx="9166134" cy="6078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" t="14721"/>
          <a:stretch/>
        </p:blipFill>
        <p:spPr>
          <a:xfrm>
            <a:off x="39822" y="0"/>
            <a:ext cx="8963714" cy="5848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" t="15981"/>
          <a:stretch/>
        </p:blipFill>
        <p:spPr>
          <a:xfrm>
            <a:off x="-3506" y="0"/>
            <a:ext cx="8866578" cy="5699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5" t="15981"/>
          <a:stretch/>
        </p:blipFill>
        <p:spPr>
          <a:xfrm>
            <a:off x="12674" y="-86410"/>
            <a:ext cx="9095830" cy="5846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83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928670"/>
            <a:ext cx="7429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Emus are from </a:t>
            </a:r>
            <a:r>
              <a:rPr lang="en-US" sz="3600" b="1" dirty="0" smtClean="0">
                <a:solidFill>
                  <a:srgbClr val="FF0000"/>
                </a:solidFill>
              </a:rPr>
              <a:t>Australia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are </a:t>
            </a:r>
            <a:r>
              <a:rPr lang="en-US" sz="3600" b="1" dirty="0" smtClean="0">
                <a:solidFill>
                  <a:srgbClr val="FF0000"/>
                </a:solidFill>
              </a:rPr>
              <a:t>big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An Emu’s head and neck are </a:t>
            </a:r>
            <a:r>
              <a:rPr lang="en-US" sz="3600" b="1" dirty="0" smtClean="0">
                <a:solidFill>
                  <a:srgbClr val="FF0000"/>
                </a:solidFill>
              </a:rPr>
              <a:t>blue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Its legs and body are </a:t>
            </a:r>
            <a:r>
              <a:rPr lang="en-US" sz="3600" b="1" dirty="0" smtClean="0">
                <a:solidFill>
                  <a:srgbClr val="FF0000"/>
                </a:solidFill>
              </a:rPr>
              <a:t>brown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Emus can </a:t>
            </a:r>
            <a:r>
              <a:rPr lang="en-US" sz="3600" b="1" dirty="0" smtClean="0">
                <a:solidFill>
                  <a:srgbClr val="FF0000"/>
                </a:solidFill>
              </a:rPr>
              <a:t>run</a:t>
            </a:r>
            <a:r>
              <a:rPr lang="en-US" sz="3600" dirty="0" smtClean="0"/>
              <a:t>  but they can’t </a:t>
            </a:r>
            <a:r>
              <a:rPr lang="en-US" sz="3600" b="1" dirty="0" smtClean="0">
                <a:solidFill>
                  <a:srgbClr val="FF0000"/>
                </a:solidFill>
              </a:rPr>
              <a:t>fly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Emus are very interesting birds.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5984" y="285728"/>
            <a:ext cx="97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Ex.5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142984"/>
            <a:ext cx="87154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Emus are symbols of Australia.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They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have three toes on each foot.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They can go long distances.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Emus drink a lot of water.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They can run very fast. ( 50 km/ h)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The eggs are big and green.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Emus are very curious. 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любопытные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They can swim very well.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Emus live for 30 years.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571480"/>
            <a:ext cx="6411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Interesting facts about emus!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юбовь\Desktop\emu-bird-coloring-pages-for-coloring-book-free-vector.jpg"/>
          <p:cNvPicPr/>
          <p:nvPr/>
        </p:nvPicPr>
        <p:blipFill>
          <a:blip r:embed="rId2"/>
          <a:srcRect l="-7234" t="-4662" r="-17869"/>
          <a:stretch>
            <a:fillRect/>
          </a:stretch>
        </p:blipFill>
        <p:spPr bwMode="auto">
          <a:xfrm>
            <a:off x="2500298" y="2071677"/>
            <a:ext cx="54720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150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ex.6</a:t>
            </a: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This wonderful emu!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Homework!</a:t>
            </a:r>
          </a:p>
          <a:p>
            <a:r>
              <a:rPr lang="en-US" sz="4800" dirty="0" smtClean="0"/>
              <a:t>SB. p.17 ex.2 ( </a:t>
            </a:r>
            <a:r>
              <a:rPr lang="ru-RU" sz="4800" dirty="0" smtClean="0"/>
              <a:t>у)</a:t>
            </a:r>
          </a:p>
          <a:p>
            <a:r>
              <a:rPr lang="ru-RU" sz="4800" dirty="0" smtClean="0"/>
              <a:t>Уметь рассказывать об эму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51435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Thank you !</a:t>
            </a: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You are great!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Любовь\Desktop\эму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643174" cy="2786082"/>
          </a:xfrm>
          <a:prstGeom prst="rect">
            <a:avLst/>
          </a:prstGeom>
          <a:noFill/>
        </p:spPr>
      </p:pic>
      <p:pic>
        <p:nvPicPr>
          <p:cNvPr id="2050" name="Picture 2" descr="C:\Users\Любовь\Desktop\1000_F_493913135_q0Ar7Aund7lRPFSxa8qg1hTQmhG5kd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57496"/>
            <a:ext cx="3048000" cy="228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Australia!</a:t>
            </a:r>
            <a:endParaRPr lang="ru-RU" dirty="0"/>
          </a:p>
        </p:txBody>
      </p:sp>
      <p:pic>
        <p:nvPicPr>
          <p:cNvPr id="2050" name="Picture 2" descr="C:\Users\Любовь\Desktop\Coat_of_arms_of_Australia_(1908–1912)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748616"/>
            <a:ext cx="5238770" cy="387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Kangaroo!</a:t>
            </a:r>
            <a:endParaRPr lang="ru-RU" dirty="0"/>
          </a:p>
        </p:txBody>
      </p:sp>
      <p:pic>
        <p:nvPicPr>
          <p:cNvPr id="3074" name="Picture 2" descr="C:\Users\Любовь\Desktop\62598726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26"/>
            <a:ext cx="4097335" cy="4097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857364"/>
            <a:ext cx="44911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are you, Kangaroo ?</a:t>
            </a:r>
          </a:p>
          <a:p>
            <a:r>
              <a:rPr lang="en-US" sz="3200" b="1" dirty="0" smtClean="0"/>
              <a:t>How are you?</a:t>
            </a:r>
          </a:p>
          <a:p>
            <a:r>
              <a:rPr lang="en-US" sz="3200" b="1" dirty="0" smtClean="0"/>
              <a:t>Kangaroo, Kangaroo,</a:t>
            </a:r>
          </a:p>
          <a:p>
            <a:r>
              <a:rPr lang="en-US" sz="3200" b="1" dirty="0" smtClean="0"/>
              <a:t>How are you?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I’m a happy Kangaroo!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How are you? 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How are you?</a:t>
            </a:r>
          </a:p>
          <a:p>
            <a:r>
              <a:rPr lang="en-US" sz="3200" b="1" dirty="0" smtClean="0"/>
              <a:t>I’m happy ,</a:t>
            </a:r>
            <a:r>
              <a:rPr lang="en-US" sz="3200" b="1" dirty="0" err="1" smtClean="0"/>
              <a:t>too,Kangaroo</a:t>
            </a:r>
            <a:r>
              <a:rPr lang="en-US" sz="3200" b="1" dirty="0" smtClean="0"/>
              <a:t>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Homework!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__________are from Australia.</a:t>
            </a:r>
          </a:p>
          <a:p>
            <a:r>
              <a:rPr lang="en-US" dirty="0" smtClean="0"/>
              <a:t>They are ________.</a:t>
            </a:r>
          </a:p>
          <a:p>
            <a:r>
              <a:rPr lang="en-US" dirty="0" smtClean="0"/>
              <a:t>They have got  _____,______, </a:t>
            </a:r>
          </a:p>
          <a:p>
            <a:r>
              <a:rPr lang="en-US" dirty="0" smtClean="0"/>
              <a:t>_______.</a:t>
            </a:r>
          </a:p>
          <a:p>
            <a:r>
              <a:rPr lang="en-US" dirty="0" smtClean="0"/>
              <a:t>They can ______and ______</a:t>
            </a:r>
          </a:p>
          <a:p>
            <a:r>
              <a:rPr lang="en-US" dirty="0" smtClean="0"/>
              <a:t>but they can’t ______.</a:t>
            </a:r>
          </a:p>
          <a:p>
            <a:pPr>
              <a:buNone/>
            </a:pPr>
            <a:r>
              <a:rPr lang="en-US" dirty="0" smtClean="0"/>
              <a:t>__________ are very interesting animals.</a:t>
            </a:r>
            <a:endParaRPr lang="ru-RU" dirty="0"/>
          </a:p>
        </p:txBody>
      </p:sp>
      <p:pic>
        <p:nvPicPr>
          <p:cNvPr id="1026" name="Picture 2" descr="C:\Users\Любовь\Desktop\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446443" cy="364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talking about emus!</a:t>
            </a:r>
            <a:endParaRPr lang="ru-RU" dirty="0"/>
          </a:p>
        </p:txBody>
      </p:sp>
      <p:pic>
        <p:nvPicPr>
          <p:cNvPr id="36866" name="Picture 2" descr="C:\Users\Любовь\Desktop\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860000" cy="48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r>
              <a:rPr lang="ru-RU" dirty="0" smtClean="0"/>
              <a:t> № 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215238" cy="44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81"/>
          <a:stretch/>
        </p:blipFill>
        <p:spPr>
          <a:xfrm>
            <a:off x="0" y="1095376"/>
            <a:ext cx="9144000" cy="5762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81"/>
          <a:stretch/>
        </p:blipFill>
        <p:spPr>
          <a:xfrm>
            <a:off x="774" y="1095941"/>
            <a:ext cx="9142452" cy="5762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40"/>
          <a:stretch/>
        </p:blipFill>
        <p:spPr>
          <a:xfrm>
            <a:off x="774" y="1182350"/>
            <a:ext cx="9142452" cy="5675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92" r="46874"/>
          <a:stretch/>
        </p:blipFill>
        <p:spPr>
          <a:xfrm>
            <a:off x="774" y="500042"/>
            <a:ext cx="4856978" cy="6357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5" t="11459" r="37498"/>
          <a:stretch/>
        </p:blipFill>
        <p:spPr>
          <a:xfrm>
            <a:off x="714348" y="785794"/>
            <a:ext cx="5000660" cy="6072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92" r="43757"/>
          <a:stretch/>
        </p:blipFill>
        <p:spPr>
          <a:xfrm>
            <a:off x="1548" y="1000108"/>
            <a:ext cx="5141956" cy="5857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140437"/>
            <a:ext cx="5112568" cy="6912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Read and match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7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Ex. </a:t>
            </a:r>
            <a:r>
              <a:rPr lang="ru-RU" dirty="0" smtClean="0"/>
              <a:t>2</a:t>
            </a:r>
            <a:r>
              <a:rPr lang="en-US" dirty="0" smtClean="0"/>
              <a:t> Read and Match!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92" r="43757"/>
          <a:stretch/>
        </p:blipFill>
        <p:spPr>
          <a:xfrm>
            <a:off x="500034" y="1071546"/>
            <a:ext cx="476871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251243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 small  head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500306"/>
            <a:ext cx="321471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2. a   long neck   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286124"/>
            <a:ext cx="231345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3. a</a:t>
            </a:r>
            <a:r>
              <a:rPr lang="en-US" sz="3200" dirty="0" smtClean="0"/>
              <a:t> big body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429132"/>
            <a:ext cx="230543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r>
              <a:rPr lang="en-US" dirty="0" smtClean="0"/>
              <a:t>. </a:t>
            </a:r>
            <a:r>
              <a:rPr lang="en-US" sz="3200" dirty="0" smtClean="0"/>
              <a:t>strong legs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523</Words>
  <Application>Microsoft Office PowerPoint</Application>
  <PresentationFormat>Экран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This wonderful emu!</vt:lpstr>
      <vt:lpstr>Слайд 2</vt:lpstr>
      <vt:lpstr>Welcome to Australia!</vt:lpstr>
      <vt:lpstr>K is for Kangaroo!</vt:lpstr>
      <vt:lpstr>Checking Homework!</vt:lpstr>
      <vt:lpstr>We are talking about emus!</vt:lpstr>
      <vt:lpstr>Task  № 1</vt:lpstr>
      <vt:lpstr>Слайд 8</vt:lpstr>
      <vt:lpstr>Ex. 2 Read and Match!</vt:lpstr>
      <vt:lpstr>Listen and repeat!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wonderful emu!</dc:title>
  <dc:creator>Любовь</dc:creator>
  <cp:lastModifiedBy>Любовь</cp:lastModifiedBy>
  <cp:revision>43</cp:revision>
  <dcterms:created xsi:type="dcterms:W3CDTF">2026-02-18T18:13:44Z</dcterms:created>
  <dcterms:modified xsi:type="dcterms:W3CDTF">2026-02-25T18:25:08Z</dcterms:modified>
</cp:coreProperties>
</file>