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EDB-8DC7-4389-9F63-9A0D5C639F01}" type="datetimeFigureOut">
              <a:rPr lang="ru-RU" smtClean="0"/>
              <a:t>02.12.2025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4290-BC5A-4AAD-979E-2AEF300C5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6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EDB-8DC7-4389-9F63-9A0D5C639F01}" type="datetimeFigureOut">
              <a:rPr lang="ru-RU" smtClean="0"/>
              <a:t>02.12.2025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4290-BC5A-4AAD-979E-2AEF300C5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43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EDB-8DC7-4389-9F63-9A0D5C639F01}" type="datetimeFigureOut">
              <a:rPr lang="ru-RU" smtClean="0"/>
              <a:t>02.12.2025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4290-BC5A-4AAD-979E-2AEF300C5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20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EDB-8DC7-4389-9F63-9A0D5C639F01}" type="datetimeFigureOut">
              <a:rPr lang="ru-RU" smtClean="0"/>
              <a:t>02.12.2025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4290-BC5A-4AAD-979E-2AEF300C5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92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EDB-8DC7-4389-9F63-9A0D5C639F01}" type="datetimeFigureOut">
              <a:rPr lang="ru-RU" smtClean="0"/>
              <a:t>02.12.2025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4290-BC5A-4AAD-979E-2AEF300C5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28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EDB-8DC7-4389-9F63-9A0D5C639F01}" type="datetimeFigureOut">
              <a:rPr lang="ru-RU" smtClean="0"/>
              <a:t>02.12.2025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4290-BC5A-4AAD-979E-2AEF300C5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EDB-8DC7-4389-9F63-9A0D5C639F01}" type="datetimeFigureOut">
              <a:rPr lang="ru-RU" smtClean="0"/>
              <a:t>02.12.2025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4290-BC5A-4AAD-979E-2AEF300C5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4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EDB-8DC7-4389-9F63-9A0D5C639F01}" type="datetimeFigureOut">
              <a:rPr lang="ru-RU" smtClean="0"/>
              <a:t>02.12.2025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4290-BC5A-4AAD-979E-2AEF300C5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07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EDB-8DC7-4389-9F63-9A0D5C639F01}" type="datetimeFigureOut">
              <a:rPr lang="ru-RU" smtClean="0"/>
              <a:t>02.12.2025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4290-BC5A-4AAD-979E-2AEF300C5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24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EDB-8DC7-4389-9F63-9A0D5C639F01}" type="datetimeFigureOut">
              <a:rPr lang="ru-RU" smtClean="0"/>
              <a:t>02.12.2025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4290-BC5A-4AAD-979E-2AEF300C5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50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EDB-8DC7-4389-9F63-9A0D5C639F01}" type="datetimeFigureOut">
              <a:rPr lang="ru-RU" smtClean="0"/>
              <a:t>02.12.2025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4290-BC5A-4AAD-979E-2AEF300C5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24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2EEDB-8DC7-4389-9F63-9A0D5C639F01}" type="datetimeFigureOut">
              <a:rPr lang="ru-RU" smtClean="0"/>
              <a:t>02.12.2025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04290-BC5A-4AAD-979E-2AEF300C59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4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448272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7030A0"/>
                </a:solidFill>
              </a:rPr>
              <a:t>My</a:t>
            </a:r>
            <a:r>
              <a:rPr lang="en-US" sz="8000" dirty="0" smtClean="0"/>
              <a:t> </a:t>
            </a:r>
            <a:r>
              <a:rPr lang="en-US" sz="8000" b="1" dirty="0" smtClean="0">
                <a:solidFill>
                  <a:srgbClr val="7030A0"/>
                </a:solidFill>
              </a:rPr>
              <a:t>Family</a:t>
            </a:r>
            <a:r>
              <a:rPr lang="en-US" sz="8000" dirty="0" smtClean="0">
                <a:solidFill>
                  <a:srgbClr val="7030A0"/>
                </a:solidFill>
              </a:rPr>
              <a:t>!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229200"/>
            <a:ext cx="45719" cy="36004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38" y="2060848"/>
            <a:ext cx="5655266" cy="479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4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colour</a:t>
            </a:r>
            <a:r>
              <a:rPr lang="en-US" dirty="0" smtClean="0"/>
              <a:t> is it?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92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colour</a:t>
            </a:r>
            <a:r>
              <a:rPr lang="en-US" dirty="0" smtClean="0"/>
              <a:t> is it?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78858"/>
            <a:ext cx="5976664" cy="504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286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colour</a:t>
            </a:r>
            <a:r>
              <a:rPr lang="en-US" dirty="0" smtClean="0"/>
              <a:t> is it?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4870"/>
            <a:ext cx="7488831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21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colour</a:t>
            </a:r>
            <a:r>
              <a:rPr lang="en-US" dirty="0" smtClean="0"/>
              <a:t> is it?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6" y="1484784"/>
            <a:ext cx="790133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2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colour</a:t>
            </a:r>
            <a:r>
              <a:rPr lang="en-US" dirty="0" smtClean="0"/>
              <a:t> is it?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a black cat </a:t>
            </a:r>
            <a:r>
              <a:rPr lang="ru-RU" sz="4400" b="1" dirty="0" smtClean="0"/>
              <a:t>                     </a:t>
            </a:r>
            <a:r>
              <a:rPr lang="en-US" sz="4400" b="1" dirty="0" smtClean="0"/>
              <a:t>a black pen</a:t>
            </a:r>
            <a:endParaRPr lang="ru-RU" sz="4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293059" cy="335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2929508" cy="219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762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colour</a:t>
            </a:r>
            <a:r>
              <a:rPr lang="en-US" dirty="0" smtClean="0"/>
              <a:t> is it?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  brown dog   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a brown window</a:t>
            </a:r>
          </a:p>
          <a:p>
            <a:pPr marL="0" indent="0">
              <a:buNone/>
            </a:pP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2951312" cy="29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502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check up!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8" y="1600200"/>
            <a:ext cx="801210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687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Your Homework 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Нарисовать 5 предметов в тетради.</a:t>
            </a:r>
          </a:p>
          <a:p>
            <a:pPr marL="0" indent="0">
              <a:buNone/>
            </a:pPr>
            <a:r>
              <a:rPr lang="ru-RU" dirty="0" smtClean="0"/>
              <a:t>               Подписать их цвета и названия. </a:t>
            </a:r>
          </a:p>
          <a:p>
            <a:pPr marL="0" indent="0">
              <a:buNone/>
            </a:pPr>
            <a:r>
              <a:rPr lang="ru-RU" b="1" dirty="0" smtClean="0"/>
              <a:t>                         </a:t>
            </a:r>
            <a:r>
              <a:rPr lang="en-US" b="1" dirty="0" smtClean="0"/>
              <a:t>e. g. </a:t>
            </a:r>
            <a:r>
              <a:rPr lang="en-US" dirty="0" smtClean="0"/>
              <a:t>a green book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ru-RU" dirty="0" smtClean="0"/>
              <a:t>                        </a:t>
            </a:r>
            <a:r>
              <a:rPr lang="en-US" dirty="0" smtClean="0"/>
              <a:t> a red umbrella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3681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2204864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06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Let’s say together!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/>
              <a:t>Mummy</a:t>
            </a:r>
          </a:p>
          <a:p>
            <a:pPr marL="0" indent="0">
              <a:buNone/>
            </a:pPr>
            <a:r>
              <a:rPr lang="en-US" sz="4800" b="1" dirty="0" smtClean="0"/>
              <a:t>Daddy</a:t>
            </a:r>
          </a:p>
          <a:p>
            <a:pPr marL="0" indent="0">
              <a:buNone/>
            </a:pPr>
            <a:r>
              <a:rPr lang="en-US" sz="4800" b="1" dirty="0" smtClean="0"/>
              <a:t>Grandma</a:t>
            </a:r>
          </a:p>
          <a:p>
            <a:pPr marL="0" indent="0">
              <a:buNone/>
            </a:pPr>
            <a:r>
              <a:rPr lang="en-US" sz="4800" b="1" dirty="0" smtClean="0"/>
              <a:t>Grandpa</a:t>
            </a:r>
          </a:p>
          <a:p>
            <a:pPr marL="0" indent="0">
              <a:buNone/>
            </a:pPr>
            <a:r>
              <a:rPr lang="en-US" sz="4800" b="1" dirty="0" smtClean="0"/>
              <a:t>Sister</a:t>
            </a:r>
          </a:p>
          <a:p>
            <a:pPr marL="0" indent="0">
              <a:buNone/>
            </a:pPr>
            <a:r>
              <a:rPr lang="en-US" sz="4800" b="1" dirty="0" smtClean="0"/>
              <a:t>Brother</a:t>
            </a:r>
            <a:endParaRPr lang="ru-RU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606" y="1556792"/>
            <a:ext cx="4896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7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Lulu’s family!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 smtClean="0">
                <a:solidFill>
                  <a:srgbClr val="0070C0"/>
                </a:solidFill>
              </a:rPr>
              <a:t>This is </a:t>
            </a:r>
            <a:r>
              <a:rPr lang="en-US" sz="7200" dirty="0" smtClean="0"/>
              <a:t>my mummy.</a:t>
            </a:r>
            <a:endParaRPr lang="ru-RU" sz="7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384376" cy="28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25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Lulu’s family!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My name is Lulu. Meet my family!</a:t>
            </a:r>
          </a:p>
          <a:p>
            <a:pPr marL="0" indent="0">
              <a:buNone/>
            </a:pPr>
            <a:r>
              <a:rPr lang="en-US" sz="4400" dirty="0" smtClean="0"/>
              <a:t>This is my mummy. This is my daddy.</a:t>
            </a:r>
          </a:p>
          <a:p>
            <a:pPr marL="0" indent="0">
              <a:buNone/>
            </a:pPr>
            <a:r>
              <a:rPr lang="en-US" sz="4400" dirty="0" smtClean="0"/>
              <a:t>Look at my grandma and grandpa!</a:t>
            </a:r>
          </a:p>
          <a:p>
            <a:pPr marL="0" indent="0">
              <a:buNone/>
            </a:pPr>
            <a:r>
              <a:rPr lang="en-US" sz="4400" dirty="0" smtClean="0"/>
              <a:t>This is my brother Larry.</a:t>
            </a:r>
          </a:p>
          <a:p>
            <a:pPr marL="0" indent="0">
              <a:buNone/>
            </a:pPr>
            <a:r>
              <a:rPr lang="en-US" sz="4400" dirty="0" smtClean="0"/>
              <a:t>I love my family!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287935" cy="176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Your Families!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5400" b="1" dirty="0" smtClean="0"/>
              <a:t>Speak about your Family</a:t>
            </a:r>
          </a:p>
          <a:p>
            <a:pPr marL="0" indent="0">
              <a:buNone/>
            </a:pPr>
            <a:r>
              <a:rPr lang="en-US" sz="5400" b="1" dirty="0" smtClean="0"/>
              <a:t>Tell us their names !</a:t>
            </a:r>
          </a:p>
          <a:p>
            <a:endParaRPr lang="en-US" sz="5400" b="1" dirty="0"/>
          </a:p>
          <a:p>
            <a:pPr marL="0" indent="0">
              <a:buNone/>
            </a:pPr>
            <a:r>
              <a:rPr lang="en-US" sz="5400" b="1" dirty="0" smtClean="0"/>
              <a:t>It’s Homework check up.</a:t>
            </a:r>
          </a:p>
          <a:p>
            <a:pPr marL="0" indent="0">
              <a:buNone/>
            </a:pPr>
            <a:r>
              <a:rPr lang="en-US" sz="5400" b="1" dirty="0" smtClean="0"/>
              <a:t>Your mini- projects . WB p. 13 ex.4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62853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Let’s check up!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a). _ umm _                          e). _</a:t>
            </a:r>
            <a:r>
              <a:rPr lang="en-US" dirty="0" err="1" smtClean="0"/>
              <a:t>roth_r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b). </a:t>
            </a:r>
            <a:r>
              <a:rPr lang="en-US" dirty="0" err="1" smtClean="0"/>
              <a:t>d_d_y</a:t>
            </a:r>
            <a:r>
              <a:rPr lang="en-US" dirty="0" smtClean="0"/>
              <a:t>                              f). </a:t>
            </a:r>
            <a:r>
              <a:rPr lang="en-US" dirty="0" err="1"/>
              <a:t>s</a:t>
            </a:r>
            <a:r>
              <a:rPr lang="en-US" dirty="0" err="1" smtClean="0"/>
              <a:t>_ste</a:t>
            </a:r>
            <a:r>
              <a:rPr lang="en-US" dirty="0" smtClean="0"/>
              <a:t>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c). </a:t>
            </a:r>
            <a:r>
              <a:rPr lang="en-US" dirty="0"/>
              <a:t>_</a:t>
            </a:r>
            <a:r>
              <a:rPr lang="en-US" dirty="0" err="1" smtClean="0"/>
              <a:t>randm</a:t>
            </a:r>
            <a:r>
              <a:rPr lang="en-US" dirty="0" smtClean="0"/>
              <a:t>_                         g). _ </a:t>
            </a:r>
            <a:r>
              <a:rPr lang="en-US" dirty="0" err="1" smtClean="0"/>
              <a:t>arry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d). </a:t>
            </a:r>
            <a:r>
              <a:rPr lang="en-US" dirty="0" err="1" smtClean="0"/>
              <a:t>grand_a</a:t>
            </a:r>
            <a:r>
              <a:rPr lang="en-US" dirty="0" smtClean="0"/>
              <a:t>                           h). L _</a:t>
            </a:r>
            <a:r>
              <a:rPr lang="en-US" dirty="0" err="1" smtClean="0"/>
              <a:t>lu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</a:rPr>
              <a:t>C</a:t>
            </a:r>
            <a:r>
              <a:rPr lang="en-US" sz="6600" b="1" dirty="0" err="1" smtClean="0">
                <a:solidFill>
                  <a:srgbClr val="FFC000"/>
                </a:solidFill>
              </a:rPr>
              <a:t>o</a:t>
            </a:r>
            <a:r>
              <a:rPr lang="en-US" sz="6600" b="1" dirty="0" err="1" smtClean="0">
                <a:solidFill>
                  <a:srgbClr val="FF0000"/>
                </a:solidFill>
              </a:rPr>
              <a:t>l</a:t>
            </a:r>
            <a:r>
              <a:rPr lang="en-US" sz="6600" b="1" dirty="0" err="1" smtClean="0">
                <a:solidFill>
                  <a:srgbClr val="0070C0"/>
                </a:solidFill>
              </a:rPr>
              <a:t>o</a:t>
            </a:r>
            <a:r>
              <a:rPr lang="en-US" sz="6600" b="1" dirty="0" err="1" smtClean="0">
                <a:solidFill>
                  <a:srgbClr val="C00000"/>
                </a:solidFill>
              </a:rPr>
              <a:t>u</a:t>
            </a:r>
            <a:r>
              <a:rPr lang="en-US" sz="6600" b="1" dirty="0" err="1" smtClean="0">
                <a:solidFill>
                  <a:srgbClr val="00B050"/>
                </a:solidFill>
              </a:rPr>
              <a:t>r</a:t>
            </a:r>
            <a:r>
              <a:rPr lang="en-US" sz="6600" b="1" dirty="0" err="1" smtClean="0">
                <a:solidFill>
                  <a:schemeClr val="accent6"/>
                </a:solidFill>
              </a:rPr>
              <a:t>s</a:t>
            </a:r>
            <a:endParaRPr lang="ru-RU" sz="66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Let’s say together!</a:t>
            </a:r>
          </a:p>
          <a:p>
            <a:pPr marL="0" indent="0">
              <a:buNone/>
            </a:pPr>
            <a:r>
              <a:rPr lang="en-US" sz="4400" b="1" dirty="0" smtClean="0"/>
              <a:t>           Yellow              Red         </a:t>
            </a:r>
          </a:p>
          <a:p>
            <a:pPr marL="0" indent="0">
              <a:buNone/>
            </a:pPr>
            <a:r>
              <a:rPr lang="en-US" sz="4400" b="1" dirty="0" smtClean="0"/>
              <a:t>            Green              Orange</a:t>
            </a:r>
          </a:p>
          <a:p>
            <a:pPr marL="0" indent="0">
              <a:buNone/>
            </a:pPr>
            <a:r>
              <a:rPr lang="en-US" sz="4400" b="1" dirty="0" smtClean="0"/>
              <a:t>            Blue                  Pink</a:t>
            </a:r>
          </a:p>
          <a:p>
            <a:pPr marL="0" indent="0">
              <a:buNone/>
            </a:pPr>
            <a:r>
              <a:rPr lang="en-US" sz="4400" b="1" dirty="0" smtClean="0"/>
              <a:t>            Brown              Purple</a:t>
            </a:r>
          </a:p>
          <a:p>
            <a:pPr marL="0" indent="0">
              <a:buNone/>
            </a:pPr>
            <a:r>
              <a:rPr lang="en-US" sz="4400" b="1" dirty="0" smtClean="0"/>
              <a:t>            White               Black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3041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colour</a:t>
            </a:r>
            <a:r>
              <a:rPr lang="en-US" dirty="0" smtClean="0"/>
              <a:t> is it?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74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colour</a:t>
            </a:r>
            <a:r>
              <a:rPr lang="en-US" dirty="0" smtClean="0"/>
              <a:t> is it?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71757"/>
            <a:ext cx="5904656" cy="505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246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233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My Family!</vt:lpstr>
      <vt:lpstr>Let’s say together!</vt:lpstr>
      <vt:lpstr>Lulu’s family!</vt:lpstr>
      <vt:lpstr>Lulu’s family!</vt:lpstr>
      <vt:lpstr>Your Families!</vt:lpstr>
      <vt:lpstr>Let’s check up!</vt:lpstr>
      <vt:lpstr>Colours</vt:lpstr>
      <vt:lpstr>What colour is it?</vt:lpstr>
      <vt:lpstr>What colour is it?</vt:lpstr>
      <vt:lpstr>What colour is it?</vt:lpstr>
      <vt:lpstr>What colour is it?</vt:lpstr>
      <vt:lpstr>What colour is it?</vt:lpstr>
      <vt:lpstr>What colour is it?</vt:lpstr>
      <vt:lpstr>What colour is it?</vt:lpstr>
      <vt:lpstr>What colour is it?</vt:lpstr>
      <vt:lpstr>Let’s check up!</vt:lpstr>
      <vt:lpstr>Your Homework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Family!</dc:title>
  <dc:creator>кабинет ин.яз</dc:creator>
  <cp:lastModifiedBy>кабинет ин.яз</cp:lastModifiedBy>
  <cp:revision>8</cp:revision>
  <dcterms:created xsi:type="dcterms:W3CDTF">2025-12-02T09:27:29Z</dcterms:created>
  <dcterms:modified xsi:type="dcterms:W3CDTF">2025-12-02T11:01:59Z</dcterms:modified>
</cp:coreProperties>
</file>