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0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18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3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7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0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5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74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0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8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11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20F3F-D653-4706-B3F0-F72E25D0D2A0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A3A61-AA2E-4924-A821-1299637D5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990656" cy="1800200"/>
          </a:xfrm>
        </p:spPr>
        <p:txBody>
          <a:bodyPr>
            <a:normAutofit/>
          </a:bodyPr>
          <a:lstStyle/>
          <a:p>
            <a:r>
              <a:rPr lang="en-US" sz="9600" dirty="0" smtClean="0"/>
              <a:t>My House !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9" y="2636912"/>
            <a:ext cx="45716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84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66"/>
                </a:solidFill>
              </a:rPr>
              <a:t>Bedroom</a:t>
            </a:r>
            <a:br>
              <a:rPr lang="en-US" sz="8000" b="1" dirty="0" smtClean="0">
                <a:solidFill>
                  <a:srgbClr val="FF0066"/>
                </a:solidFill>
              </a:rPr>
            </a:br>
            <a:r>
              <a:rPr lang="en-US" sz="8000" dirty="0" err="1" smtClean="0"/>
              <a:t>bed+room</a:t>
            </a:r>
            <a:endParaRPr lang="ru-RU" sz="8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51138"/>
            <a:ext cx="5472608" cy="417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92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9900"/>
                </a:solidFill>
              </a:rPr>
              <a:t>Garden </a:t>
            </a:r>
            <a:endParaRPr lang="ru-RU" sz="8000" b="1" dirty="0">
              <a:solidFill>
                <a:srgbClr val="FF99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467576" cy="42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23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FF6600"/>
                </a:solidFill>
              </a:rPr>
              <a:t>Kitchen</a:t>
            </a:r>
            <a:endParaRPr lang="ru-RU" sz="8800" b="1" dirty="0">
              <a:solidFill>
                <a:srgbClr val="FF66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623428" cy="398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854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Living room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797"/>
            <a:ext cx="8229600" cy="438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7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Fill in the letters .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 _ v </a:t>
            </a:r>
            <a:r>
              <a:rPr lang="en-US" dirty="0" err="1" smtClean="0"/>
              <a:t>i</a:t>
            </a:r>
            <a:r>
              <a:rPr lang="en-US" dirty="0" smtClean="0"/>
              <a:t> n g     r o _ m                  k </a:t>
            </a:r>
            <a:r>
              <a:rPr lang="en-US" dirty="0" err="1" smtClean="0"/>
              <a:t>i</a:t>
            </a:r>
            <a:r>
              <a:rPr lang="en-US" dirty="0" smtClean="0"/>
              <a:t> t c _ e 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 e _ r o </a:t>
            </a:r>
            <a:r>
              <a:rPr lang="en-US" dirty="0" err="1" smtClean="0"/>
              <a:t>o</a:t>
            </a:r>
            <a:r>
              <a:rPr lang="en-US" dirty="0" smtClean="0"/>
              <a:t> m                             h _ u s 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 a _ h r o </a:t>
            </a:r>
            <a:r>
              <a:rPr lang="en-US" dirty="0" err="1" smtClean="0"/>
              <a:t>o</a:t>
            </a:r>
            <a:r>
              <a:rPr lang="en-US" dirty="0" smtClean="0"/>
              <a:t> m                          b _ t h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 a  _ d e n                                 b _ 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05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Match a picture and a word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/>
              <a:t>         </a:t>
            </a:r>
            <a:r>
              <a:rPr lang="en-US" sz="4800" b="1" i="1" dirty="0" smtClean="0">
                <a:solidFill>
                  <a:srgbClr val="7030A0"/>
                </a:solidFill>
              </a:rPr>
              <a:t>Where’s in the house?</a:t>
            </a:r>
          </a:p>
          <a:p>
            <a:r>
              <a:rPr lang="en-US" sz="4800" dirty="0" smtClean="0"/>
              <a:t> bedroom</a:t>
            </a:r>
          </a:p>
          <a:p>
            <a:r>
              <a:rPr lang="en-US" sz="4800" dirty="0" smtClean="0"/>
              <a:t>garden</a:t>
            </a:r>
          </a:p>
          <a:p>
            <a:r>
              <a:rPr lang="en-US" sz="4800" dirty="0" smtClean="0"/>
              <a:t>living room</a:t>
            </a:r>
          </a:p>
          <a:p>
            <a:r>
              <a:rPr lang="en-US" sz="4800" dirty="0" smtClean="0"/>
              <a:t>kitchen</a:t>
            </a:r>
          </a:p>
          <a:p>
            <a:r>
              <a:rPr lang="en-US" sz="4800" dirty="0" smtClean="0"/>
              <a:t>bathroom</a:t>
            </a:r>
          </a:p>
          <a:p>
            <a:endParaRPr lang="ru-RU" sz="6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2090673"/>
            <a:ext cx="5316934" cy="450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37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Proverbs about home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         </a:t>
            </a:r>
            <a:r>
              <a:rPr lang="en-US" sz="4400" b="1" dirty="0" smtClean="0"/>
              <a:t>East or West, home is best!</a:t>
            </a:r>
            <a:endParaRPr lang="ru-RU" sz="4400" b="1" dirty="0" smtClean="0"/>
          </a:p>
          <a:p>
            <a:pPr marL="0" indent="0">
              <a:buNone/>
            </a:pPr>
            <a:endParaRPr lang="ru-RU" sz="4400" b="1" dirty="0"/>
          </a:p>
          <a:p>
            <a:pPr marL="0" indent="0">
              <a:buNone/>
            </a:pPr>
            <a:endParaRPr lang="ru-RU" sz="4400" b="1" dirty="0" smtClean="0"/>
          </a:p>
          <a:p>
            <a:pPr marL="0" indent="0">
              <a:buNone/>
            </a:pPr>
            <a:endParaRPr lang="ru-RU" sz="4400" b="1" dirty="0"/>
          </a:p>
          <a:p>
            <a:pPr marL="0" indent="0">
              <a:buNone/>
            </a:pPr>
            <a:endParaRPr lang="ru-RU" sz="4400" b="1" dirty="0" smtClean="0"/>
          </a:p>
          <a:p>
            <a:pPr marL="0" indent="0">
              <a:buNone/>
            </a:pPr>
            <a:r>
              <a:rPr lang="ru-RU" sz="3600" b="1" dirty="0" smtClean="0"/>
              <a:t>            В гостях хорошо, а дома лучше!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6580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3" y="2420888"/>
            <a:ext cx="36593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308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Proverbs about home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</a:t>
            </a:r>
            <a:r>
              <a:rPr lang="en-US" sz="4800" b="1" dirty="0" smtClean="0"/>
              <a:t>My home is my castle.</a:t>
            </a:r>
          </a:p>
          <a:p>
            <a:pPr marL="0" indent="0">
              <a:buNone/>
            </a:pPr>
            <a:endParaRPr lang="en-US" sz="4800" b="1" dirty="0" smtClean="0"/>
          </a:p>
          <a:p>
            <a:pPr marL="0" indent="0">
              <a:buNone/>
            </a:pPr>
            <a:endParaRPr lang="en-US" sz="4800" b="1" dirty="0"/>
          </a:p>
          <a:p>
            <a:pPr marL="0" indent="0">
              <a:buNone/>
            </a:pPr>
            <a:endParaRPr lang="en-US" sz="4800" b="1" dirty="0" smtClean="0"/>
          </a:p>
          <a:p>
            <a:pPr marL="0" indent="0">
              <a:buNone/>
            </a:pPr>
            <a:endParaRPr lang="en-US" sz="4800" b="1" dirty="0"/>
          </a:p>
          <a:p>
            <a:pPr marL="0" indent="0">
              <a:buNone/>
            </a:pPr>
            <a:r>
              <a:rPr lang="ru-RU" sz="4800" b="1" dirty="0" smtClean="0"/>
              <a:t>      Мой дом -  моя крепость.</a:t>
            </a:r>
            <a:endParaRPr lang="ru-RU" sz="4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1547"/>
            <a:ext cx="5312814" cy="347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53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Proverbs about home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          </a:t>
            </a:r>
            <a:r>
              <a:rPr lang="en-US" sz="6000" b="1" dirty="0" smtClean="0"/>
              <a:t>Home sweet home .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b="1" dirty="0" smtClean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5400" b="1" dirty="0" smtClean="0"/>
              <a:t>   </a:t>
            </a:r>
            <a:r>
              <a:rPr lang="ru-RU" sz="5400" b="1" dirty="0" smtClean="0"/>
              <a:t>       </a:t>
            </a:r>
            <a:r>
              <a:rPr lang="en-US" sz="5400" b="1" dirty="0" smtClean="0"/>
              <a:t> </a:t>
            </a:r>
            <a:r>
              <a:rPr lang="ru-RU" sz="5400" b="1" dirty="0" smtClean="0"/>
              <a:t>Дом, милый дом.</a:t>
            </a:r>
            <a:endParaRPr lang="en-US" sz="5400" b="1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84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Proverbs about home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 smtClean="0"/>
              <a:t>      There’s no place like home .</a:t>
            </a:r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r>
              <a:rPr lang="en-US" sz="4400" b="1" dirty="0" smtClean="0"/>
              <a:t>    </a:t>
            </a:r>
          </a:p>
          <a:p>
            <a:pPr marL="0" indent="0">
              <a:buNone/>
            </a:pPr>
            <a:r>
              <a:rPr lang="en-US" sz="4400" b="1" dirty="0"/>
              <a:t> </a:t>
            </a:r>
            <a:r>
              <a:rPr lang="en-US" sz="4400" b="1" dirty="0" smtClean="0"/>
              <a:t>     </a:t>
            </a:r>
            <a:r>
              <a:rPr lang="ru-RU" sz="4400" b="1" dirty="0" smtClean="0"/>
              <a:t>В гостях хорошо, а дома лучше.</a:t>
            </a:r>
            <a:endParaRPr lang="en-US" sz="4400" b="1" dirty="0" smtClean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endParaRPr lang="en-US" sz="4400" b="1" dirty="0"/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79" y="1916832"/>
            <a:ext cx="4104456" cy="32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24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Let’s  Warm up!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6400" dirty="0" smtClean="0"/>
              <a:t>What’s this?</a:t>
            </a:r>
            <a:endParaRPr lang="en-US" sz="6400" dirty="0"/>
          </a:p>
          <a:p>
            <a:endParaRPr lang="en-US" dirty="0" smtClean="0"/>
          </a:p>
          <a:p>
            <a:r>
              <a:rPr lang="en-US" sz="5400" b="1" dirty="0" smtClean="0"/>
              <a:t> house</a:t>
            </a:r>
          </a:p>
          <a:p>
            <a:r>
              <a:rPr lang="en-US" sz="5400" b="1" dirty="0" smtClean="0"/>
              <a:t>a house</a:t>
            </a:r>
          </a:p>
          <a:p>
            <a:r>
              <a:rPr lang="en-US" sz="5400" b="1" dirty="0" smtClean="0"/>
              <a:t>a 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</a:rPr>
              <a:t>green</a:t>
            </a:r>
            <a:r>
              <a:rPr lang="en-US" sz="5400" b="1" dirty="0" smtClean="0"/>
              <a:t> house</a:t>
            </a:r>
          </a:p>
          <a:p>
            <a:r>
              <a:rPr lang="en-US" sz="5400" b="1" dirty="0" smtClean="0"/>
              <a:t>It’s a 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</a:rPr>
              <a:t>green</a:t>
            </a:r>
            <a:r>
              <a:rPr lang="en-US" sz="5400" b="1" dirty="0" smtClean="0"/>
              <a:t> house.</a:t>
            </a:r>
          </a:p>
          <a:p>
            <a:endParaRPr lang="ru-RU" sz="5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290195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tx2">
                    <a:lumMod val="75000"/>
                  </a:schemeClr>
                </a:solidFill>
              </a:rPr>
              <a:t>He         She</a:t>
            </a:r>
            <a:endParaRPr lang="ru-RU" sz="8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                                </a:t>
            </a:r>
            <a:r>
              <a:rPr lang="en-US" sz="3600" b="1" dirty="0" smtClean="0"/>
              <a:t>mummy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Lulu</a:t>
            </a:r>
          </a:p>
          <a:p>
            <a:pPr marL="0" indent="0">
              <a:buNone/>
            </a:pPr>
            <a:r>
              <a:rPr lang="en-US" sz="3600" b="1" dirty="0" smtClean="0"/>
              <a:t>                                grandpa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sister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daddy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grandma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Larry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 </a:t>
            </a:r>
            <a:r>
              <a:rPr lang="en-US" sz="3600" b="1" dirty="0" err="1" smtClean="0"/>
              <a:t>Chukles</a:t>
            </a:r>
            <a:endParaRPr lang="ru-RU" sz="3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1865243" cy="306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52407"/>
            <a:ext cx="3374777" cy="337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172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Where’s </a:t>
            </a:r>
            <a:r>
              <a:rPr lang="en-US" sz="5400" b="1" dirty="0" err="1" smtClean="0"/>
              <a:t>Chukles</a:t>
            </a:r>
            <a:r>
              <a:rPr lang="en-US" sz="5400" b="1" dirty="0"/>
              <a:t>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He’s in the bedroom.</a:t>
            </a:r>
          </a:p>
          <a:p>
            <a:endParaRPr lang="en-US" sz="3600" b="1" dirty="0"/>
          </a:p>
          <a:p>
            <a:r>
              <a:rPr lang="en-US" sz="3600" b="1" dirty="0" smtClean="0"/>
              <a:t>He’s in the garden.</a:t>
            </a:r>
          </a:p>
          <a:p>
            <a:endParaRPr lang="en-US" sz="3600" b="1" dirty="0"/>
          </a:p>
          <a:p>
            <a:r>
              <a:rPr lang="en-US" sz="3600" b="1" dirty="0" smtClean="0"/>
              <a:t>He’s in the kitchen.</a:t>
            </a:r>
          </a:p>
          <a:p>
            <a:endParaRPr lang="en-US" sz="3600" b="1" dirty="0"/>
          </a:p>
          <a:p>
            <a:r>
              <a:rPr lang="en-US" sz="3600" b="1" dirty="0" smtClean="0"/>
              <a:t>He’s in the bathroom</a:t>
            </a:r>
            <a:r>
              <a:rPr lang="en-US" sz="4400" b="1" dirty="0" smtClean="0"/>
              <a:t>.</a:t>
            </a:r>
            <a:endParaRPr lang="ru-RU" sz="4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4104456" cy="532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26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here’s </a:t>
            </a:r>
            <a:r>
              <a:rPr lang="en-US" dirty="0" err="1" smtClean="0"/>
              <a:t>Chukles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2879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26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7030A0"/>
                </a:solidFill>
              </a:rPr>
              <a:t>Your Homework !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                              SB p. 38</a:t>
            </a:r>
          </a:p>
          <a:p>
            <a:pPr marL="0" indent="0">
              <a:buNone/>
            </a:pPr>
            <a:r>
              <a:rPr lang="en-US" sz="3600" b="1" dirty="0" smtClean="0"/>
              <a:t>      Draw and write about your room.</a:t>
            </a:r>
          </a:p>
          <a:p>
            <a:pPr marL="0" indent="0">
              <a:buNone/>
            </a:pPr>
            <a:r>
              <a:rPr lang="en-US" sz="3600" b="1" dirty="0" smtClean="0"/>
              <a:t>                    Project “My </a:t>
            </a:r>
            <a:r>
              <a:rPr lang="en-US" sz="3600" b="1" dirty="0"/>
              <a:t>Room</a:t>
            </a:r>
            <a:r>
              <a:rPr lang="en-US" sz="3600" b="1" dirty="0" smtClean="0"/>
              <a:t>”</a:t>
            </a:r>
            <a:endParaRPr lang="ru-RU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73016"/>
            <a:ext cx="511256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96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</a:rPr>
              <a:t>Brown Dog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600" dirty="0" smtClean="0"/>
              <a:t>dog</a:t>
            </a:r>
          </a:p>
          <a:p>
            <a:r>
              <a:rPr lang="en-US" sz="6600" dirty="0" smtClean="0"/>
              <a:t>a dog</a:t>
            </a:r>
          </a:p>
          <a:p>
            <a:r>
              <a:rPr lang="en-US" sz="6600" dirty="0" smtClean="0"/>
              <a:t>a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brown</a:t>
            </a:r>
            <a:r>
              <a:rPr lang="en-US" sz="6600" dirty="0" smtClean="0"/>
              <a:t> dog</a:t>
            </a:r>
          </a:p>
          <a:p>
            <a:r>
              <a:rPr lang="en-US" sz="6600" dirty="0" smtClean="0"/>
              <a:t>It’s a 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</a:rPr>
              <a:t>brown</a:t>
            </a:r>
            <a:r>
              <a:rPr lang="en-US" sz="6600" dirty="0" smtClean="0"/>
              <a:t> dog.</a:t>
            </a:r>
          </a:p>
          <a:p>
            <a:endParaRPr lang="en-US" sz="6600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95405"/>
            <a:ext cx="3234244" cy="24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8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 Red Chair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chair</a:t>
            </a:r>
          </a:p>
          <a:p>
            <a:r>
              <a:rPr lang="en-US" sz="5400" b="1" dirty="0" smtClean="0"/>
              <a:t>a chair</a:t>
            </a:r>
          </a:p>
          <a:p>
            <a:r>
              <a:rPr lang="en-US" sz="5400" b="1" dirty="0" smtClean="0"/>
              <a:t>a </a:t>
            </a:r>
            <a:r>
              <a:rPr lang="en-US" sz="5400" b="1" dirty="0" smtClean="0">
                <a:solidFill>
                  <a:srgbClr val="C00000"/>
                </a:solidFill>
              </a:rPr>
              <a:t>red</a:t>
            </a:r>
            <a:r>
              <a:rPr lang="en-US" sz="5400" b="1" dirty="0" smtClean="0"/>
              <a:t> chair</a:t>
            </a:r>
          </a:p>
          <a:p>
            <a:r>
              <a:rPr lang="en-US" sz="5400" b="1" dirty="0" smtClean="0"/>
              <a:t>It’s a </a:t>
            </a:r>
            <a:r>
              <a:rPr lang="en-US" sz="5400" b="1" dirty="0" smtClean="0">
                <a:solidFill>
                  <a:srgbClr val="C00000"/>
                </a:solidFill>
              </a:rPr>
              <a:t>red</a:t>
            </a:r>
            <a:r>
              <a:rPr lang="en-US" sz="5400" b="1" dirty="0" smtClean="0"/>
              <a:t> chair.</a:t>
            </a:r>
            <a:endParaRPr lang="ru-RU" sz="5400" b="1" dirty="0" smtClean="0"/>
          </a:p>
          <a:p>
            <a:endParaRPr lang="ru-RU" sz="5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44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A yellow table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/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dirty="0" smtClean="0"/>
              <a:t>What’s this?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260848" cy="22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348880"/>
            <a:ext cx="7254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/>
              <a:t>t</a:t>
            </a:r>
            <a:r>
              <a:rPr lang="en-US" sz="5400" dirty="0" smtClean="0"/>
              <a:t>able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smtClean="0"/>
              <a:t>a table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smtClean="0"/>
              <a:t>a </a:t>
            </a:r>
            <a:r>
              <a:rPr lang="en-US" sz="5400" dirty="0" smtClean="0">
                <a:solidFill>
                  <a:srgbClr val="FFC000"/>
                </a:solidFill>
              </a:rPr>
              <a:t>yellow</a:t>
            </a:r>
            <a:r>
              <a:rPr lang="en-US" sz="5400" dirty="0" smtClean="0"/>
              <a:t> table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smtClean="0"/>
              <a:t>It’s a </a:t>
            </a:r>
            <a:r>
              <a:rPr lang="en-US" sz="5400" dirty="0" smtClean="0">
                <a:solidFill>
                  <a:srgbClr val="FFC000"/>
                </a:solidFill>
              </a:rPr>
              <a:t>yellow </a:t>
            </a:r>
            <a:r>
              <a:rPr lang="en-US" sz="5400" dirty="0" smtClean="0"/>
              <a:t>table.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01490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9496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this?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blue Radio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radio</a:t>
            </a:r>
          </a:p>
          <a:p>
            <a:r>
              <a:rPr lang="en-US" sz="5400" dirty="0" smtClean="0"/>
              <a:t>a radio</a:t>
            </a:r>
          </a:p>
          <a:p>
            <a:r>
              <a:rPr lang="en-US" sz="5400" dirty="0" smtClean="0"/>
              <a:t>a </a:t>
            </a: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 </a:t>
            </a:r>
            <a:r>
              <a:rPr lang="en-US" sz="5400" dirty="0" smtClean="0"/>
              <a:t>radio</a:t>
            </a:r>
          </a:p>
          <a:p>
            <a:r>
              <a:rPr lang="en-US" sz="5400" dirty="0" smtClean="0"/>
              <a:t>It’s a </a:t>
            </a:r>
            <a:r>
              <a:rPr lang="en-US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5400" dirty="0" smtClean="0"/>
              <a:t> radio</a:t>
            </a:r>
            <a:endParaRPr lang="ru-RU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096344" cy="314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49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Rooms in the house 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56" y="1361281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80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accent5">
                    <a:lumMod val="75000"/>
                  </a:schemeClr>
                </a:solidFill>
              </a:rPr>
              <a:t>Bathroom </a:t>
            </a:r>
            <a:br>
              <a:rPr lang="en-US" sz="9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6000" b="1" dirty="0" smtClean="0"/>
              <a:t>bath + room</a:t>
            </a:r>
            <a:endParaRPr lang="ru-RU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33" y="2636838"/>
            <a:ext cx="537633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36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accent3">
                    <a:lumMod val="75000"/>
                  </a:schemeClr>
                </a:solidFill>
              </a:rPr>
              <a:t>Bath</a:t>
            </a:r>
            <a:endParaRPr lang="ru-RU" sz="9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99" y="1600200"/>
            <a:ext cx="59798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58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299</Words>
  <Application>Microsoft Office PowerPoint</Application>
  <PresentationFormat>Экран (4:3)</PresentationFormat>
  <Paragraphs>105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My House !</vt:lpstr>
      <vt:lpstr>Let’s  Warm up!</vt:lpstr>
      <vt:lpstr>Brown Dog</vt:lpstr>
      <vt:lpstr>A Red Chair</vt:lpstr>
      <vt:lpstr>A yellow table  What’s this?</vt:lpstr>
      <vt:lpstr>What’s this?  A blue Radio</vt:lpstr>
      <vt:lpstr>Rooms in the house </vt:lpstr>
      <vt:lpstr>Bathroom  bath + room</vt:lpstr>
      <vt:lpstr>Bath</vt:lpstr>
      <vt:lpstr>Bedroom bed+room</vt:lpstr>
      <vt:lpstr>Garden </vt:lpstr>
      <vt:lpstr>Kitchen</vt:lpstr>
      <vt:lpstr>Living room</vt:lpstr>
      <vt:lpstr>Fill in the letters .</vt:lpstr>
      <vt:lpstr>Match a picture and a word</vt:lpstr>
      <vt:lpstr>Proverbs about home </vt:lpstr>
      <vt:lpstr>Proverbs about home </vt:lpstr>
      <vt:lpstr>Proverbs about home </vt:lpstr>
      <vt:lpstr>Proverbs about home </vt:lpstr>
      <vt:lpstr>He         She</vt:lpstr>
      <vt:lpstr>Where’s Chukles?</vt:lpstr>
      <vt:lpstr>Where’s Chukles?</vt:lpstr>
      <vt:lpstr>Your Homework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House !</dc:title>
  <dc:creator>кабинет ин.яз</dc:creator>
  <cp:lastModifiedBy>кабинет ин.яз</cp:lastModifiedBy>
  <cp:revision>26</cp:revision>
  <dcterms:created xsi:type="dcterms:W3CDTF">2024-12-05T10:01:36Z</dcterms:created>
  <dcterms:modified xsi:type="dcterms:W3CDTF">2024-12-14T08:06:02Z</dcterms:modified>
</cp:coreProperties>
</file>