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82" r:id="rId19"/>
    <p:sldId id="283" r:id="rId20"/>
    <p:sldId id="284" r:id="rId21"/>
    <p:sldId id="285" r:id="rId22"/>
    <p:sldId id="28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8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нужны правила?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368" y="934492"/>
            <a:ext cx="2007057" cy="1397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71562" y="4527281"/>
            <a:ext cx="2515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Классный час в 3 «И» </a:t>
            </a:r>
          </a:p>
          <a:p>
            <a:r>
              <a:rPr lang="ru-RU" dirty="0">
                <a:solidFill>
                  <a:srgbClr val="0070C0"/>
                </a:solidFill>
              </a:rPr>
              <a:t>ГБОУ СОШ </a:t>
            </a:r>
            <a:r>
              <a:rPr lang="ru-RU" dirty="0" smtClean="0">
                <a:solidFill>
                  <a:srgbClr val="0070C0"/>
                </a:solidFill>
              </a:rPr>
              <a:t>№619 </a:t>
            </a:r>
            <a:r>
              <a:rPr lang="ru-RU" dirty="0" err="1">
                <a:solidFill>
                  <a:srgbClr val="0070C0"/>
                </a:solidFill>
              </a:rPr>
              <a:t>г.Санкт</a:t>
            </a:r>
            <a:r>
              <a:rPr lang="ru-RU" dirty="0">
                <a:solidFill>
                  <a:srgbClr val="0070C0"/>
                </a:solidFill>
              </a:rPr>
              <a:t>-Петербурга</a:t>
            </a:r>
          </a:p>
          <a:p>
            <a:r>
              <a:rPr lang="ru-RU" dirty="0">
                <a:solidFill>
                  <a:srgbClr val="0070C0"/>
                </a:solidFill>
              </a:rPr>
              <a:t>02.09.24</a:t>
            </a:r>
          </a:p>
        </p:txBody>
      </p:sp>
    </p:spTree>
    <p:extLst>
      <p:ext uri="{BB962C8B-B14F-4D97-AF65-F5344CB8AC3E}">
        <p14:creationId xmlns:p14="http://schemas.microsoft.com/office/powerpoint/2010/main" val="17445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    </a:t>
            </a:r>
            <a:r>
              <a:rPr lang="ru-RU" sz="20000" b="1" dirty="0" smtClean="0"/>
              <a:t>?</a:t>
            </a:r>
            <a:endParaRPr lang="ru-RU" sz="20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47286" y="2068892"/>
            <a:ext cx="6722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CAF04"/>
                </a:solidFill>
              </a:rPr>
              <a:t>Какие правила вы знаете?</a:t>
            </a:r>
            <a:endParaRPr lang="ru-RU" sz="7200" b="1" dirty="0">
              <a:solidFill>
                <a:srgbClr val="FCA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Правила бывают: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6793" y="1123837"/>
            <a:ext cx="7315200" cy="5120640"/>
          </a:xfrm>
        </p:spPr>
        <p:txBody>
          <a:bodyPr>
            <a:normAutofit fontScale="25000" lnSpcReduction="20000"/>
          </a:bodyPr>
          <a:lstStyle/>
          <a:p>
            <a:endParaRPr lang="ru-RU" sz="13500" b="1" dirty="0" smtClean="0">
              <a:solidFill>
                <a:srgbClr val="FFC000"/>
              </a:solidFill>
            </a:endParaRPr>
          </a:p>
          <a:p>
            <a:r>
              <a:rPr lang="ru-RU" sz="28800" b="1" dirty="0">
                <a:solidFill>
                  <a:srgbClr val="FFC000"/>
                </a:solidFill>
              </a:rPr>
              <a:t>Дружбы</a:t>
            </a:r>
          </a:p>
          <a:p>
            <a:r>
              <a:rPr lang="ru-RU" sz="26400" b="1" dirty="0" smtClean="0">
                <a:solidFill>
                  <a:srgbClr val="FFC000"/>
                </a:solidFill>
              </a:rPr>
              <a:t>Дорожные</a:t>
            </a:r>
          </a:p>
          <a:p>
            <a:r>
              <a:rPr lang="ru-RU" sz="26400" b="1" dirty="0">
                <a:solidFill>
                  <a:srgbClr val="FFC000"/>
                </a:solidFill>
              </a:rPr>
              <a:t>Русского языка</a:t>
            </a:r>
          </a:p>
          <a:p>
            <a:r>
              <a:rPr lang="ru-RU" sz="21600" b="1" dirty="0" smtClean="0">
                <a:solidFill>
                  <a:srgbClr val="FFC000"/>
                </a:solidFill>
              </a:rPr>
              <a:t>Поведения </a:t>
            </a:r>
            <a:r>
              <a:rPr lang="ru-RU" sz="21600" b="1" dirty="0">
                <a:solidFill>
                  <a:srgbClr val="FFC000"/>
                </a:solidFill>
              </a:rPr>
              <a:t>в школе</a:t>
            </a:r>
          </a:p>
          <a:p>
            <a:r>
              <a:rPr lang="ru-RU" sz="19200" b="1" dirty="0" smtClean="0">
                <a:solidFill>
                  <a:srgbClr val="FFC000"/>
                </a:solidFill>
              </a:rPr>
              <a:t>Личной </a:t>
            </a:r>
            <a:r>
              <a:rPr lang="ru-RU" sz="19200" b="1" dirty="0" smtClean="0">
                <a:solidFill>
                  <a:srgbClr val="FFC000"/>
                </a:solidFill>
              </a:rPr>
              <a:t>безопасности</a:t>
            </a:r>
          </a:p>
          <a:p>
            <a:r>
              <a:rPr lang="ru-RU" sz="16000" b="1" dirty="0" smtClean="0">
                <a:solidFill>
                  <a:srgbClr val="FFC000"/>
                </a:solidFill>
              </a:rPr>
              <a:t>Хорошего тона (этикета)</a:t>
            </a:r>
          </a:p>
          <a:p>
            <a:r>
              <a:rPr lang="ru-RU" sz="14400" b="1" dirty="0" smtClean="0">
                <a:solidFill>
                  <a:srgbClr val="FFC000"/>
                </a:solidFill>
              </a:rPr>
              <a:t>Поведения за столом</a:t>
            </a:r>
          </a:p>
          <a:p>
            <a:r>
              <a:rPr lang="ru-RU" sz="11200" b="1" dirty="0" smtClean="0">
                <a:solidFill>
                  <a:srgbClr val="FFC000"/>
                </a:solidFill>
              </a:rPr>
              <a:t>Безопасности на воде, природе, в транспорте…</a:t>
            </a:r>
          </a:p>
          <a:p>
            <a:r>
              <a:rPr lang="ru-RU" sz="9000" b="1" dirty="0" smtClean="0">
                <a:solidFill>
                  <a:srgbClr val="FFC000"/>
                </a:solidFill>
              </a:rPr>
              <a:t>…</a:t>
            </a:r>
            <a:endParaRPr lang="ru-RU" sz="9000" b="1" dirty="0" smtClean="0">
              <a:solidFill>
                <a:srgbClr val="FFC000"/>
              </a:solidFill>
            </a:endParaRP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sz="2400" b="1" dirty="0">
              <a:solidFill>
                <a:srgbClr val="FFC000"/>
              </a:solidFill>
            </a:endParaRP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700" b="1" dirty="0" smtClean="0"/>
              <a:t>Что делают правила?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1. Организуют порядок, структуру</a:t>
            </a:r>
            <a:br>
              <a:rPr lang="ru-RU" sz="2700" dirty="0" smtClean="0"/>
            </a:br>
            <a:r>
              <a:rPr lang="ru-RU" sz="2700" dirty="0" smtClean="0"/>
              <a:t>2. Контролируют поведение</a:t>
            </a:r>
            <a:br>
              <a:rPr lang="ru-RU" sz="2700" dirty="0" smtClean="0"/>
            </a:br>
            <a:r>
              <a:rPr lang="ru-RU" sz="2700" dirty="0" smtClean="0"/>
              <a:t>3. Помогают идти процессам</a:t>
            </a:r>
            <a:br>
              <a:rPr lang="ru-RU" sz="2700" dirty="0" smtClean="0"/>
            </a:br>
            <a:r>
              <a:rPr lang="ru-RU" sz="2700" dirty="0" smtClean="0"/>
              <a:t>4. </a:t>
            </a:r>
            <a:r>
              <a:rPr lang="ru-RU" sz="2700" u="sng" dirty="0" smtClean="0"/>
              <a:t>Обеспечивают безопасность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07" y="824042"/>
            <a:ext cx="6191816" cy="4637645"/>
          </a:xfrm>
        </p:spPr>
      </p:pic>
    </p:spTree>
    <p:extLst>
      <p:ext uri="{BB962C8B-B14F-4D97-AF65-F5344CB8AC3E}">
        <p14:creationId xmlns:p14="http://schemas.microsoft.com/office/powerpoint/2010/main" val="598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Вывод: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5648" y="774356"/>
            <a:ext cx="7078818" cy="5017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4000" b="1" dirty="0" smtClean="0">
                <a:solidFill>
                  <a:srgbClr val="FFC000"/>
                </a:solidFill>
              </a:rPr>
              <a:t>С </a:t>
            </a:r>
            <a:r>
              <a:rPr lang="ru-RU" sz="4000" b="1" dirty="0">
                <a:solidFill>
                  <a:srgbClr val="FFC000"/>
                </a:solidFill>
              </a:rPr>
              <a:t>правилами легко и спокойно жить!!!</a:t>
            </a:r>
          </a:p>
          <a:p>
            <a:r>
              <a:rPr lang="ru-RU" sz="4000" b="1" dirty="0" smtClean="0">
                <a:solidFill>
                  <a:srgbClr val="FFC000"/>
                </a:solidFill>
              </a:rPr>
              <a:t>Правила НУЖНЫ!!!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    </a:t>
            </a:r>
            <a:r>
              <a:rPr lang="ru-RU" sz="20000" b="1" dirty="0" smtClean="0"/>
              <a:t>?</a:t>
            </a:r>
            <a:endParaRPr lang="ru-RU" sz="20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47286" y="2068892"/>
            <a:ext cx="6722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CAF04"/>
                </a:solidFill>
              </a:rPr>
              <a:t>Тогда почему их так трудно соблюдать?</a:t>
            </a:r>
            <a:endParaRPr lang="ru-RU" sz="7200" b="1" dirty="0">
              <a:solidFill>
                <a:srgbClr val="FCA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0" b="1" dirty="0" smtClean="0"/>
              <a:t>  !</a:t>
            </a:r>
            <a:endParaRPr lang="ru-RU" sz="20000" dirty="0"/>
          </a:p>
        </p:txBody>
      </p:sp>
      <p:sp>
        <p:nvSpPr>
          <p:cNvPr id="3" name="TextBox 2"/>
          <p:cNvSpPr txBox="1"/>
          <p:nvPr/>
        </p:nvSpPr>
        <p:spPr>
          <a:xfrm>
            <a:off x="4613191" y="462117"/>
            <a:ext cx="574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</a:rPr>
              <a:t>Я не умею!!!</a:t>
            </a:r>
            <a:endParaRPr lang="ru-RU" sz="8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61" y="2090356"/>
            <a:ext cx="6020823" cy="40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0" b="1" dirty="0" smtClean="0"/>
              <a:t>  !</a:t>
            </a:r>
            <a:endParaRPr lang="ru-RU" sz="20000" dirty="0"/>
          </a:p>
        </p:txBody>
      </p:sp>
      <p:sp>
        <p:nvSpPr>
          <p:cNvPr id="3" name="TextBox 2"/>
          <p:cNvSpPr txBox="1"/>
          <p:nvPr/>
        </p:nvSpPr>
        <p:spPr>
          <a:xfrm>
            <a:off x="4613190" y="462118"/>
            <a:ext cx="585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А мы научим!!!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99" y="1688480"/>
            <a:ext cx="1968431" cy="43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0" b="1" dirty="0" smtClean="0"/>
              <a:t>  !</a:t>
            </a:r>
            <a:endParaRPr lang="ru-RU" sz="20000" dirty="0"/>
          </a:p>
        </p:txBody>
      </p:sp>
      <p:sp>
        <p:nvSpPr>
          <p:cNvPr id="3" name="TextBox 2"/>
          <p:cNvSpPr txBox="1"/>
          <p:nvPr/>
        </p:nvSpPr>
        <p:spPr>
          <a:xfrm>
            <a:off x="3698789" y="470356"/>
            <a:ext cx="58571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C000"/>
                </a:solidFill>
              </a:rPr>
              <a:t>М</a:t>
            </a:r>
            <a:r>
              <a:rPr lang="ru-RU" sz="6000" b="1" dirty="0" smtClean="0">
                <a:solidFill>
                  <a:srgbClr val="FFC000"/>
                </a:solidFill>
              </a:rPr>
              <a:t>ы будем:</a:t>
            </a: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Объяснять</a:t>
            </a: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Тренировать</a:t>
            </a: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Поощрять/не поощрять</a:t>
            </a:r>
          </a:p>
          <a:p>
            <a:endParaRPr lang="ru-RU" sz="2800" b="1" dirty="0">
              <a:solidFill>
                <a:srgbClr val="FFC000"/>
              </a:solidFill>
            </a:endParaRPr>
          </a:p>
          <a:p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647">
            <a:off x="9060003" y="1199272"/>
            <a:ext cx="2293623" cy="1529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8984">
            <a:off x="5161005" y="1707677"/>
            <a:ext cx="3373394" cy="1277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224">
            <a:off x="6127813" y="3430978"/>
            <a:ext cx="2375586" cy="1583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605">
            <a:off x="8948171" y="3369956"/>
            <a:ext cx="2120214" cy="1413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29" y="4893252"/>
            <a:ext cx="2166516" cy="1976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43" y="5235452"/>
            <a:ext cx="1637944" cy="14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Добросовестно учиться, осваивать образовательные программы.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Придерживаться расписания уроков, не опаздывать, не пропускать уроки без уважительной причины.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Верхняя одежда оставляется в гардеробе, обязательна сменная обувь.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До начала урока необходимо приготовить необходимые принадлежности к уроку.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Правила </a:t>
            </a:r>
            <a:r>
              <a:rPr lang="ru-RU" sz="4400" dirty="0" smtClean="0"/>
              <a:t>внутреннего распорядка: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85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Соблюдать требования по внешнему виду: школьная форма, опрятность, чистота, для девочек натуральный цвет волос.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Приходить на занятия со всеми необходимыми принадлежностями, с выполненными домашними заданиями.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Участвовать в уроке, следить за уроком, отвечать на вопросы учителя, выполнять самостоятельные работы.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Правила </a:t>
            </a:r>
            <a:r>
              <a:rPr lang="ru-RU" sz="4400" dirty="0" smtClean="0"/>
              <a:t>внутреннего распорядка: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209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>Все наоборот.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Алексей Смирнов.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Отчего шумит народ?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Стало все наоборот!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миг единый на планете</a:t>
            </a:r>
            <a:br>
              <a:rPr lang="ru-RU" sz="1800" dirty="0"/>
            </a:br>
            <a:r>
              <a:rPr lang="ru-RU" sz="1800" dirty="0"/>
              <a:t>Стали дедушками дети.</a:t>
            </a:r>
            <a:br>
              <a:rPr lang="ru-RU" sz="1800" dirty="0"/>
            </a:br>
            <a:r>
              <a:rPr lang="ru-RU" sz="1800" dirty="0"/>
              <a:t>Ходят, гордые собой,</a:t>
            </a:r>
            <a:br>
              <a:rPr lang="ru-RU" sz="1800" dirty="0"/>
            </a:br>
            <a:r>
              <a:rPr lang="ru-RU" sz="1800" dirty="0"/>
              <a:t>С белоснежной бородой.</a:t>
            </a:r>
            <a:br>
              <a:rPr lang="ru-RU" sz="1800" dirty="0"/>
            </a:br>
            <a:r>
              <a:rPr lang="ru-RU" sz="1800" dirty="0"/>
              <a:t>А учителя украдкой</a:t>
            </a:r>
            <a:br>
              <a:rPr lang="ru-RU" sz="1800" dirty="0"/>
            </a:br>
            <a:r>
              <a:rPr lang="ru-RU" sz="1800" dirty="0"/>
              <a:t>Поедают шоколадки.</a:t>
            </a:r>
            <a:br>
              <a:rPr lang="ru-RU" sz="1800" dirty="0"/>
            </a:br>
            <a:r>
              <a:rPr lang="ru-RU" sz="1800" dirty="0"/>
              <a:t>Почему-то среди ржи</a:t>
            </a:r>
            <a:br>
              <a:rPr lang="ru-RU" sz="1800" dirty="0"/>
            </a:br>
            <a:r>
              <a:rPr lang="ru-RU" sz="1800" dirty="0"/>
              <a:t>Важно плавают моржи.</a:t>
            </a:r>
            <a:br>
              <a:rPr lang="ru-RU" sz="1800" dirty="0"/>
            </a:br>
            <a:r>
              <a:rPr lang="ru-RU" sz="1800" dirty="0"/>
              <a:t>А на елку лезут сразу</a:t>
            </a:r>
            <a:br>
              <a:rPr lang="ru-RU" sz="1800" dirty="0"/>
            </a:br>
            <a:r>
              <a:rPr lang="ru-RU" sz="1800" dirty="0"/>
              <a:t>Семь веселых водолазов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поле толстый бегемот</a:t>
            </a:r>
            <a:br>
              <a:rPr lang="ru-RU" sz="1800" dirty="0"/>
            </a:br>
            <a:r>
              <a:rPr lang="ru-RU" sz="1800" dirty="0"/>
              <a:t>Собирает сладкий мед.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51" y="471025"/>
            <a:ext cx="2734962" cy="2734962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3424428"/>
            <a:ext cx="2734962" cy="2734962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2743295" cy="27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Ежедневно вести запись домашних заданий.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Во время уроков нельзя шуметь, отвлекаться и отвлекать других учеников, играть.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Беречь имущество школы, аккуратно относиться как к своему, так и к чужому имуществу.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В случае причинения ущерба школьному имуществу родители обязаны возместить его.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Правила </a:t>
            </a:r>
            <a:r>
              <a:rPr lang="ru-RU" sz="4400" dirty="0" smtClean="0"/>
              <a:t>внутреннего распорядка: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718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Нельзя приносить и использовать </a:t>
            </a:r>
            <a:r>
              <a:rPr lang="ru-RU" sz="3600" b="1" dirty="0" err="1" smtClean="0">
                <a:solidFill>
                  <a:srgbClr val="FFC000"/>
                </a:solidFill>
              </a:rPr>
              <a:t>никотинсодержащую</a:t>
            </a:r>
            <a:r>
              <a:rPr lang="ru-RU" sz="3600" b="1" dirty="0" smtClean="0">
                <a:solidFill>
                  <a:srgbClr val="FFC000"/>
                </a:solidFill>
              </a:rPr>
              <a:t> продукцию.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Нельзя приносить и использовать любые средства, которые могут привести к пожарам.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Нельзя кататься на территории школы и в школе на роликах, </a:t>
            </a:r>
            <a:r>
              <a:rPr lang="ru-RU" sz="3600" b="1" dirty="0" err="1" smtClean="0">
                <a:solidFill>
                  <a:srgbClr val="FFC000"/>
                </a:solidFill>
              </a:rPr>
              <a:t>скейте</a:t>
            </a:r>
            <a:r>
              <a:rPr lang="ru-RU" sz="3600" b="1" dirty="0" smtClean="0">
                <a:solidFill>
                  <a:srgbClr val="FFC000"/>
                </a:solidFill>
              </a:rPr>
              <a:t>, велосипедах, самокатах и других средствах передвижения.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Правила </a:t>
            </a:r>
            <a:r>
              <a:rPr lang="ru-RU" sz="4400" dirty="0" smtClean="0"/>
              <a:t>внутреннего распорядка: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912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Нельзя бегать по лестницам, коридорам, вестибюлям, в столовой.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Нельзя употреблять непристойные жесты и выражения, ненормативную лексику.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Нельзя применять физическую силу.</a:t>
            </a: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Правила </a:t>
            </a:r>
            <a:r>
              <a:rPr lang="ru-RU" sz="4400" dirty="0" smtClean="0"/>
              <a:t>внутреннего распорядка: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31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0" b="1" dirty="0" smtClean="0"/>
              <a:t>  !</a:t>
            </a:r>
            <a:endParaRPr lang="ru-RU" sz="20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34" y="801774"/>
            <a:ext cx="7143470" cy="3846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02443" y="5078689"/>
            <a:ext cx="7513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Мы – лучшая в мире команда!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У нас все получится!!!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 прозрачные медузы</a:t>
            </a:r>
            <a:br>
              <a:rPr lang="ru-RU" sz="1800" dirty="0"/>
            </a:br>
            <a:r>
              <a:rPr lang="ru-RU" sz="1800" dirty="0"/>
              <a:t>Смачно лопают арбузы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Кит </a:t>
            </a:r>
            <a:r>
              <a:rPr lang="ru-RU" sz="1800" dirty="0"/>
              <a:t>без ног чеканит шаг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 облакам вспорхнул ишак.</a:t>
            </a:r>
            <a:br>
              <a:rPr lang="ru-RU" sz="1800" dirty="0"/>
            </a:br>
            <a:r>
              <a:rPr lang="ru-RU" sz="1800" dirty="0"/>
              <a:t>Там с утра летали рано</a:t>
            </a:r>
            <a:br>
              <a:rPr lang="ru-RU" sz="1800" dirty="0"/>
            </a:br>
            <a:r>
              <a:rPr lang="ru-RU" sz="1800" dirty="0"/>
              <a:t>Винторогие бараны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Вместе с ними в небеса</a:t>
            </a:r>
            <a:br>
              <a:rPr lang="ru-RU" sz="1800" dirty="0"/>
            </a:br>
            <a:r>
              <a:rPr lang="ru-RU" sz="1800" dirty="0"/>
              <a:t>Улетела и лиса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Но </a:t>
            </a:r>
            <a:r>
              <a:rPr lang="ru-RU" sz="1800" dirty="0"/>
              <a:t>всего смешнее зайцы,</a:t>
            </a:r>
            <a:br>
              <a:rPr lang="ru-RU" sz="1800" dirty="0"/>
            </a:br>
            <a:r>
              <a:rPr lang="ru-RU" sz="1800" dirty="0"/>
              <a:t>Что высиживают яйца:</a:t>
            </a:r>
            <a:br>
              <a:rPr lang="ru-RU" sz="1800" dirty="0"/>
            </a:br>
            <a:r>
              <a:rPr lang="ru-RU" sz="1800" dirty="0"/>
              <a:t>Мало, что сидят в тени,</a:t>
            </a:r>
            <a:br>
              <a:rPr lang="ru-RU" sz="1800" dirty="0"/>
            </a:br>
            <a:r>
              <a:rPr lang="ru-RU" sz="1800" dirty="0"/>
              <a:t>Так и хрюкают они</a:t>
            </a:r>
            <a:r>
              <a:rPr lang="ru-RU" sz="1800" dirty="0" smtClean="0"/>
              <a:t>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Всё на свете изменилось...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6" y="1959740"/>
            <a:ext cx="2669746" cy="2669746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17" y="695301"/>
            <a:ext cx="2699779" cy="2729127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63" y="3643183"/>
            <a:ext cx="2670433" cy="2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Только это мне приснилось!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на свете всё с утра -</a:t>
            </a:r>
            <a:br>
              <a:rPr lang="ru-RU" sz="1800" dirty="0"/>
            </a:br>
            <a:r>
              <a:rPr lang="ru-RU" sz="1800" dirty="0"/>
              <a:t>Точно так же, как вчера.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46" y="769951"/>
            <a:ext cx="8380927" cy="5323934"/>
          </a:xfrm>
        </p:spPr>
      </p:pic>
    </p:spTree>
    <p:extLst>
      <p:ext uri="{BB962C8B-B14F-4D97-AF65-F5344CB8AC3E}">
        <p14:creationId xmlns:p14="http://schemas.microsoft.com/office/powerpoint/2010/main" val="24398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    </a:t>
            </a:r>
            <a:r>
              <a:rPr lang="ru-RU" sz="20000" b="1" dirty="0" smtClean="0"/>
              <a:t>?</a:t>
            </a:r>
            <a:endParaRPr lang="ru-RU" sz="20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07243" y="2701153"/>
            <a:ext cx="6722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CAF04"/>
                </a:solidFill>
              </a:rPr>
              <a:t>ЧТО НЕ ТАК?</a:t>
            </a:r>
            <a:endParaRPr lang="ru-RU" sz="8800" b="1" dirty="0">
              <a:solidFill>
                <a:srgbClr val="FCA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0" b="1" dirty="0" smtClean="0"/>
              <a:t>  !</a:t>
            </a:r>
            <a:endParaRPr lang="ru-RU" sz="20000" dirty="0"/>
          </a:p>
        </p:txBody>
      </p:sp>
      <p:sp>
        <p:nvSpPr>
          <p:cNvPr id="3" name="TextBox 2"/>
          <p:cNvSpPr txBox="1"/>
          <p:nvPr/>
        </p:nvSpPr>
        <p:spPr>
          <a:xfrm>
            <a:off x="4308390" y="2833817"/>
            <a:ext cx="7216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</a:rPr>
              <a:t>НЕТ ПРАВИЛ!!!</a:t>
            </a:r>
            <a:endParaRPr lang="ru-RU" sz="8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Нет правил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82" y="814173"/>
            <a:ext cx="7037532" cy="5364206"/>
          </a:xfrm>
        </p:spPr>
      </p:pic>
    </p:spTree>
    <p:extLst>
      <p:ext uri="{BB962C8B-B14F-4D97-AF65-F5344CB8AC3E}">
        <p14:creationId xmlns:p14="http://schemas.microsoft.com/office/powerpoint/2010/main" val="34170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Нет правил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Казнить нельзя помиловать</a:t>
            </a:r>
          </a:p>
          <a:p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Нет правил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Казнить, </a:t>
            </a:r>
            <a:r>
              <a:rPr lang="ru-RU" sz="4000" b="1" dirty="0">
                <a:solidFill>
                  <a:srgbClr val="FFC000"/>
                </a:solidFill>
              </a:rPr>
              <a:t>нельзя помиловать</a:t>
            </a:r>
            <a:r>
              <a:rPr lang="ru-RU" sz="4000" b="1" dirty="0" smtClean="0">
                <a:solidFill>
                  <a:srgbClr val="FFC000"/>
                </a:solidFill>
              </a:rPr>
              <a:t>.</a:t>
            </a:r>
          </a:p>
          <a:p>
            <a:endParaRPr lang="ru-RU" sz="4000" b="1" dirty="0">
              <a:solidFill>
                <a:srgbClr val="FFC000"/>
              </a:solidFill>
            </a:endParaRPr>
          </a:p>
          <a:p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sz="4000" b="1" dirty="0">
              <a:solidFill>
                <a:srgbClr val="FFC000"/>
              </a:solidFill>
            </a:endParaRPr>
          </a:p>
          <a:p>
            <a:r>
              <a:rPr lang="ru-RU" sz="4000" b="1" dirty="0" smtClean="0">
                <a:solidFill>
                  <a:srgbClr val="FFC000"/>
                </a:solidFill>
              </a:rPr>
              <a:t>Казнить нельзя, </a:t>
            </a:r>
            <a:r>
              <a:rPr lang="ru-RU" sz="4000" b="1" dirty="0">
                <a:solidFill>
                  <a:srgbClr val="FFC000"/>
                </a:solidFill>
              </a:rPr>
              <a:t>помиловать.</a:t>
            </a:r>
          </a:p>
          <a:p>
            <a:endParaRPr lang="ru-RU" sz="4000" b="1" dirty="0" smtClean="0">
              <a:solidFill>
                <a:srgbClr val="FFC000"/>
              </a:solidFill>
            </a:endParaRPr>
          </a:p>
          <a:p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65" y="1511190"/>
            <a:ext cx="1913238" cy="1913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43848"/>
            <a:ext cx="2555173" cy="16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460</TotalTime>
  <Words>662</Words>
  <Application>Microsoft Office PowerPoint</Application>
  <PresentationFormat>Широкоэкранный</PresentationFormat>
  <Paragraphs>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Corbel</vt:lpstr>
      <vt:lpstr>Wingdings 2</vt:lpstr>
      <vt:lpstr>Рамка</vt:lpstr>
      <vt:lpstr>Зачем нужны правила?</vt:lpstr>
      <vt:lpstr>Все наоборот. Алексей Смирнов.   Отчего шумит народ?  Стало все наоборот!  В миг единый на планете Стали дедушками дети. Ходят, гордые собой, С белоснежной бородой. А учителя украдкой Поедают шоколадки. Почему-то среди ржи Важно плавают моржи. А на елку лезут сразу Семь веселых водолазов.  В поле толстый бегемот Собирает сладкий мед.  </vt:lpstr>
      <vt:lpstr> А прозрачные медузы Смачно лопают арбузы.  Кит без ног чеканит шаг.  К облакам вспорхнул ишак. Там с утра летали рано Винторогие бараны.  Вместе с ними в небеса Улетела и лиса.   Но всего смешнее зайцы, Что высиживают яйца: Мало, что сидят в тени, Так и хрюкают они!   Всё на свете изменилось... </vt:lpstr>
      <vt:lpstr>  Только это мне приснилось!  И на свете всё с утра - Точно так же, как вчера.      </vt:lpstr>
      <vt:lpstr>    ?</vt:lpstr>
      <vt:lpstr>  !</vt:lpstr>
      <vt:lpstr>  Нет правил     </vt:lpstr>
      <vt:lpstr>  Нет правил     </vt:lpstr>
      <vt:lpstr>  Нет правил     </vt:lpstr>
      <vt:lpstr>    ?</vt:lpstr>
      <vt:lpstr>  Правила бывают:     </vt:lpstr>
      <vt:lpstr> Что делают правила?  1. Организуют порядок, структуру 2. Контролируют поведение 3. Помогают идти процессам 4. Обеспечивают безопасность      </vt:lpstr>
      <vt:lpstr>  Вывод:     </vt:lpstr>
      <vt:lpstr>    ?</vt:lpstr>
      <vt:lpstr>  !</vt:lpstr>
      <vt:lpstr>  !</vt:lpstr>
      <vt:lpstr>  !</vt:lpstr>
      <vt:lpstr>  Правила внутреннего распорядка:     </vt:lpstr>
      <vt:lpstr>  Правила внутреннего распорядка:     </vt:lpstr>
      <vt:lpstr>  Правила внутреннего распорядка:     </vt:lpstr>
      <vt:lpstr>  Правила внутреннего распорядка:     </vt:lpstr>
      <vt:lpstr>  Правила внутреннего распорядка:     </vt:lpstr>
      <vt:lpstr> 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нужны правила?</dc:title>
  <dc:creator>elena</dc:creator>
  <cp:lastModifiedBy>elena</cp:lastModifiedBy>
  <cp:revision>31</cp:revision>
  <dcterms:created xsi:type="dcterms:W3CDTF">2024-08-31T10:23:41Z</dcterms:created>
  <dcterms:modified xsi:type="dcterms:W3CDTF">2024-08-31T18:36:15Z</dcterms:modified>
</cp:coreProperties>
</file>