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6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6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16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4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9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72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8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13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8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1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5C0B-3924-48F4-B8F9-5F734DFB3D47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39FA-6E28-49F1-AD25-04B4054D0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4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PowerPoint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813103"/>
              </p:ext>
            </p:extLst>
          </p:nvPr>
        </p:nvGraphicFramePr>
        <p:xfrm>
          <a:off x="1547664" y="568588"/>
          <a:ext cx="6091691" cy="5236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Презентация" r:id="rId3" imgW="4570501" imgH="3427618" progId="PowerPoint.Show.12">
                  <p:embed/>
                </p:oleObj>
              </mc:Choice>
              <mc:Fallback>
                <p:oleObj name="Презентация" r:id="rId3" imgW="4570501" imgH="342761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568588"/>
                        <a:ext cx="6091691" cy="5236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3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4632" cy="4248472"/>
          </a:xfrm>
        </p:spPr>
        <p:txBody>
          <a:bodyPr>
            <a:normAutofit/>
          </a:bodyPr>
          <a:lstStyle/>
          <a:p>
            <a:r>
              <a:rPr lang="ru-RU" sz="6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</a:t>
            </a:r>
            <a: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люблю маму</a:t>
            </a:r>
            <a:r>
              <a:rPr lang="ru-RU" sz="6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>
            <a:normAutofit/>
          </a:bodyPr>
          <a:lstStyle/>
          <a:p>
            <a:r>
              <a:rPr lang="ru-RU" sz="6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Я</a:t>
            </a:r>
            <a:r>
              <a:rPr lang="ru-RU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люблю маму</a:t>
            </a:r>
            <a:r>
              <a:rPr lang="ru-RU" sz="60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9663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2520280"/>
          </a:xfrm>
        </p:spPr>
        <p:txBody>
          <a:bodyPr>
            <a:normAutofit/>
          </a:bodyPr>
          <a:lstStyle/>
          <a:p>
            <a:r>
              <a:rPr lang="ru-RU" sz="5400" u="sng" dirty="0" smtClean="0"/>
              <a:t>М</a:t>
            </a:r>
            <a:r>
              <a:rPr lang="ru-RU" sz="5400" dirty="0" smtClean="0"/>
              <a:t>ою маму зовут </a:t>
            </a:r>
            <a:r>
              <a:rPr lang="ru-RU" sz="5400" u="sng" dirty="0" smtClean="0"/>
              <a:t>С</a:t>
            </a:r>
            <a:r>
              <a:rPr lang="ru-RU" sz="5400" dirty="0" smtClean="0"/>
              <a:t>вета</a:t>
            </a:r>
            <a:r>
              <a:rPr lang="ru-RU" sz="5400" u="sng" dirty="0" smtClean="0"/>
              <a:t>.</a:t>
            </a:r>
            <a:endParaRPr lang="ru-RU" sz="54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8168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Презентация Microsoft PowerPoint</vt:lpstr>
      <vt:lpstr>Презентация PowerPoint</vt:lpstr>
      <vt:lpstr>Я люблю маму.  </vt:lpstr>
      <vt:lpstr>Мою маму зовут Света.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люблю маму.  </dc:title>
  <dc:creator>пользователь</dc:creator>
  <cp:lastModifiedBy>пользователь</cp:lastModifiedBy>
  <cp:revision>5</cp:revision>
  <dcterms:created xsi:type="dcterms:W3CDTF">2025-02-20T13:59:10Z</dcterms:created>
  <dcterms:modified xsi:type="dcterms:W3CDTF">2025-03-05T17:28:32Z</dcterms:modified>
</cp:coreProperties>
</file>