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59" r:id="rId7"/>
  </p:sldIdLst>
  <p:sldSz cx="14630400" cy="8229600"/>
  <p:notesSz cx="8229600" cy="14630400"/>
  <p:embeddedFontLst>
    <p:embeddedFont>
      <p:font typeface="DM Sans" charset="0"/>
      <p:regular r:id="rId9"/>
    </p:embeddedFont>
    <p:embeddedFont>
      <p:font typeface="PT Serif" charset="-52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7" d="100"/>
          <a:sy n="67" d="100"/>
        </p:scale>
        <p:origin x="-102" y="-4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519B0-0B90-49BE-BF65-7E0CB090656A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E3EA0-E9F3-417C-B76A-DEAA5D4CF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2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EC9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2956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Оформление предложений: правила и </a:t>
            </a:r>
            <a:r>
              <a:rPr lang="en-US" sz="4650" b="1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алгоритмы</a:t>
            </a:r>
            <a:endParaRPr lang="ru-RU" sz="4650" b="1" dirty="0" smtClean="0">
              <a:solidFill>
                <a:srgbClr val="020202"/>
              </a:solidFill>
              <a:latin typeface="PT Serif" pitchFamily="34" charset="0"/>
              <a:ea typeface="PT Serif" pitchFamily="34" charset="-122"/>
              <a:cs typeface="PT Serif" pitchFamily="34" charset="-120"/>
            </a:endParaRPr>
          </a:p>
          <a:p>
            <a:pPr marL="0" indent="0" algn="ctr">
              <a:lnSpc>
                <a:spcPts val="5850"/>
              </a:lnSpc>
              <a:buNone/>
            </a:pPr>
            <a:r>
              <a:rPr lang="ru-RU" sz="4650" b="1" dirty="0" smtClean="0">
                <a:solidFill>
                  <a:srgbClr val="020202"/>
                </a:solidFill>
                <a:latin typeface="PT Serif" pitchFamily="34" charset="0"/>
              </a:rPr>
              <a:t>1 класс</a:t>
            </a:r>
            <a:endParaRPr lang="en-US" sz="4650" b="1" dirty="0"/>
          </a:p>
        </p:txBody>
      </p:sp>
      <p:sp>
        <p:nvSpPr>
          <p:cNvPr id="3" name="Text 1"/>
          <p:cNvSpPr/>
          <p:nvPr/>
        </p:nvSpPr>
        <p:spPr>
          <a:xfrm>
            <a:off x="793790" y="45216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914995" y="5289233"/>
            <a:ext cx="12037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АР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270040" y="5139690"/>
            <a:ext cx="311979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383838"/>
                </a:solidFill>
                <a:latin typeface="DM Sans Bold" pitchFamily="34" charset="0"/>
              </a:rPr>
              <a:t>											</a:t>
            </a:r>
          </a:p>
          <a:p>
            <a:pPr marL="0" indent="0" algn="just">
              <a:lnSpc>
                <a:spcPts val="3100"/>
              </a:lnSpc>
              <a:buNone/>
            </a:pPr>
            <a:endParaRPr lang="ru-RU" sz="2200" b="1" dirty="0">
              <a:solidFill>
                <a:srgbClr val="383838"/>
              </a:solidFill>
              <a:latin typeface="DM Sans Bold" pitchFamily="34" charset="0"/>
            </a:endParaRPr>
          </a:p>
          <a:p>
            <a:pPr marL="0" indent="0" algn="just">
              <a:lnSpc>
                <a:spcPts val="3100"/>
              </a:lnSpc>
              <a:buNone/>
            </a:pPr>
            <a:endParaRPr lang="ru-RU" sz="2200" b="1" dirty="0" smtClean="0">
              <a:solidFill>
                <a:srgbClr val="383838"/>
              </a:solidFill>
              <a:latin typeface="DM Sans Bold" pitchFamily="34" charset="0"/>
            </a:endParaRPr>
          </a:p>
          <a:p>
            <a:pPr marL="0" indent="0" algn="just">
              <a:lnSpc>
                <a:spcPts val="3100"/>
              </a:lnSpc>
              <a:buNone/>
            </a:pPr>
            <a:endParaRPr lang="ru-RU" sz="2200" b="1" dirty="0">
              <a:solidFill>
                <a:srgbClr val="383838"/>
              </a:solidFill>
              <a:latin typeface="DM Sans Bold" pitchFamily="34" charset="0"/>
            </a:endParaRPr>
          </a:p>
          <a:p>
            <a:pPr marL="0" indent="0" algn="just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383838"/>
                </a:solidFill>
                <a:latin typeface="DM Sans Bold" pitchFamily="34" charset="0"/>
              </a:rPr>
              <a:t>										Рогожина А.Ф.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739"/>
            <a:ext cx="13042821" cy="2482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Почему важно правильно оформлять предложения?</a:t>
            </a:r>
            <a:endParaRPr lang="en-US" sz="4650" b="1" dirty="0"/>
          </a:p>
        </p:txBody>
      </p:sp>
      <p:sp>
        <p:nvSpPr>
          <p:cNvPr id="3" name="Text 1"/>
          <p:cNvSpPr/>
          <p:nvPr/>
        </p:nvSpPr>
        <p:spPr>
          <a:xfrm>
            <a:off x="793789" y="438435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400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Понимание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793790" y="497705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Правильное оформление помогает лучше понимать текст.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3781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400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Грамотность</a:t>
            </a:r>
          </a:p>
        </p:txBody>
      </p:sp>
      <p:sp>
        <p:nvSpPr>
          <p:cNvPr id="6" name="Text 4"/>
          <p:cNvSpPr/>
          <p:nvPr/>
        </p:nvSpPr>
        <p:spPr>
          <a:xfrm>
            <a:off x="5332928" y="497705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Оформление показывает уровень грамотности.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3781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sz="400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Уважение</a:t>
            </a:r>
          </a:p>
        </p:txBody>
      </p:sp>
      <p:sp>
        <p:nvSpPr>
          <p:cNvPr id="8" name="Text 6"/>
          <p:cNvSpPr/>
          <p:nvPr/>
        </p:nvSpPr>
        <p:spPr>
          <a:xfrm>
            <a:off x="9872067" y="497705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Это проявление уважения к читателю.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670" y="2274451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Прописная</a:t>
            </a:r>
            <a:r>
              <a:rPr lang="en-US" sz="4650" b="1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en-US" sz="465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буква в начале предложения</a:t>
            </a:r>
            <a:endParaRPr lang="en-US" sz="4650" b="1" dirty="0"/>
          </a:p>
        </p:txBody>
      </p:sp>
      <p:sp>
        <p:nvSpPr>
          <p:cNvPr id="3" name="Shape 1"/>
          <p:cNvSpPr/>
          <p:nvPr/>
        </p:nvSpPr>
        <p:spPr>
          <a:xfrm>
            <a:off x="793790" y="43582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953691" y="4434721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530906" y="43582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40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Начало</a:t>
            </a:r>
            <a:endParaRPr lang="en-US" sz="4000" b="1" dirty="0"/>
          </a:p>
        </p:txBody>
      </p:sp>
      <p:sp>
        <p:nvSpPr>
          <p:cNvPr id="6" name="Text 4"/>
          <p:cNvSpPr/>
          <p:nvPr/>
        </p:nvSpPr>
        <p:spPr>
          <a:xfrm>
            <a:off x="1530906" y="4866442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Каждое новое предложение начинается с прописной буквы.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43582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376863" y="4434721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 smtClean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954078" y="43582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sz="4000" b="1" dirty="0" err="1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Имена</a:t>
            </a:r>
            <a:endParaRPr lang="en-US" sz="4000" b="1" dirty="0">
              <a:solidFill>
                <a:srgbClr val="383838"/>
              </a:solidFill>
              <a:latin typeface="PT Serif" pitchFamily="34" charset="0"/>
              <a:ea typeface="PT Serif" pitchFamily="34" charset="-122"/>
              <a:cs typeface="PT Serif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866442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Имена собственные также пишутся с прописной буквы.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10377249" y="4866442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40662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Знак</a:t>
            </a:r>
            <a:r>
              <a:rPr lang="en-US" sz="4650" b="1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ru-RU" sz="4650" b="1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en-US" sz="4650" b="1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препинания</a:t>
            </a:r>
            <a:r>
              <a:rPr lang="en-US" sz="4650" b="1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en-US" sz="465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 конце предложения</a:t>
            </a:r>
            <a:endParaRPr lang="en-US" sz="4650" b="1" dirty="0"/>
          </a:p>
        </p:txBody>
      </p:sp>
      <p:sp>
        <p:nvSpPr>
          <p:cNvPr id="4" name="Text 1"/>
          <p:cNvSpPr/>
          <p:nvPr/>
        </p:nvSpPr>
        <p:spPr>
          <a:xfrm>
            <a:off x="793790" y="5063133"/>
            <a:ext cx="41207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b="1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ТОЧКА</a:t>
            </a:r>
            <a:endParaRPr lang="en-US" sz="1750" b="1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4269343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54704" y="5063133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b="1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ВОПРОСИТЕЛЬНЫЙ ЗНАК</a:t>
            </a:r>
            <a:endParaRPr lang="en-US" sz="1750" b="1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738" y="42693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87401" y="506313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b="1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ВОСКЛИЦАТЕЛЬНЫЙ ЗНАК</a:t>
            </a:r>
            <a:endParaRPr lang="en-US" sz="175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9826" y="4471213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5445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Алгоритм списывания предложения без ошибок</a:t>
            </a:r>
            <a:endParaRPr lang="en-US" sz="4650" b="1" dirty="0"/>
          </a:p>
        </p:txBody>
      </p:sp>
      <p:sp>
        <p:nvSpPr>
          <p:cNvPr id="3" name="Shape 1"/>
          <p:cNvSpPr/>
          <p:nvPr/>
        </p:nvSpPr>
        <p:spPr>
          <a:xfrm>
            <a:off x="7299960" y="2534126"/>
            <a:ext cx="30480" cy="4990028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6296739" y="3029188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7060049" y="278927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7219950" y="2865715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090624" y="276094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36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Читай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93790" y="3269099"/>
            <a:ext cx="5273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Прочитай предложение целиком.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39871" y="4163258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0" name="Shape 8"/>
          <p:cNvSpPr/>
          <p:nvPr/>
        </p:nvSpPr>
        <p:spPr>
          <a:xfrm>
            <a:off x="7060049" y="39233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7219950" y="3999786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8562737" y="389501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ru-RU" sz="3600" b="1" dirty="0" smtClean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Найди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8562737" y="4403169"/>
            <a:ext cx="5273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Найди </a:t>
            </a:r>
            <a:r>
              <a:rPr lang="ru-RU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первую букву и </a:t>
            </a:r>
            <a:r>
              <a:rPr lang="ru-RU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сделай </a:t>
            </a:r>
            <a:r>
              <a:rPr lang="ru-RU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её заглавной</a:t>
            </a:r>
            <a:r>
              <a:rPr lang="ru-RU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</a:p>
        </p:txBody>
      </p:sp>
      <p:sp>
        <p:nvSpPr>
          <p:cNvPr id="14" name="Shape 12"/>
          <p:cNvSpPr/>
          <p:nvPr/>
        </p:nvSpPr>
        <p:spPr>
          <a:xfrm>
            <a:off x="6296739" y="5183862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5" name="Shape 13"/>
          <p:cNvSpPr/>
          <p:nvPr/>
        </p:nvSpPr>
        <p:spPr>
          <a:xfrm>
            <a:off x="7060049" y="494395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7219950" y="5020389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3090624" y="491561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36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Пиши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793790" y="5423773"/>
            <a:ext cx="5273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Записывай  внимательно и  аккуратно каждое </a:t>
            </a:r>
            <a:r>
              <a:rPr lang="ru-RU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слово.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Поставь знак в конце предложения</a:t>
            </a:r>
            <a:r>
              <a:rPr lang="en-US" sz="1750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7539871" y="6204585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20" name="Shape 18"/>
          <p:cNvSpPr/>
          <p:nvPr/>
        </p:nvSpPr>
        <p:spPr>
          <a:xfrm>
            <a:off x="7060049" y="59646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1" name="Text 19"/>
          <p:cNvSpPr/>
          <p:nvPr/>
        </p:nvSpPr>
        <p:spPr>
          <a:xfrm>
            <a:off x="7219950" y="6041112"/>
            <a:ext cx="190381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8562737" y="593633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600" b="1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Проверь</a:t>
            </a:r>
            <a:endParaRPr lang="en-US" sz="3600" dirty="0"/>
          </a:p>
        </p:txBody>
      </p:sp>
      <p:sp>
        <p:nvSpPr>
          <p:cNvPr id="23" name="Text 21"/>
          <p:cNvSpPr/>
          <p:nvPr/>
        </p:nvSpPr>
        <p:spPr>
          <a:xfrm>
            <a:off x="8562737" y="6444496"/>
            <a:ext cx="5273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Сравни написанное с образцом.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62363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 err="1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Примеры</a:t>
            </a:r>
            <a:r>
              <a:rPr lang="en-US" sz="4650" b="1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en-US" sz="4650" b="1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предложений</a:t>
            </a:r>
            <a:endParaRPr lang="en-US" sz="4650" b="1" dirty="0"/>
          </a:p>
        </p:txBody>
      </p:sp>
      <p:sp>
        <p:nvSpPr>
          <p:cNvPr id="5" name="Text 2"/>
          <p:cNvSpPr/>
          <p:nvPr/>
        </p:nvSpPr>
        <p:spPr>
          <a:xfrm>
            <a:off x="1020604" y="381785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ru-RU" sz="4000" b="1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играют, дети, весело </a:t>
            </a:r>
            <a:endParaRPr lang="en-US" sz="4000" b="1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14400" y="4326017"/>
            <a:ext cx="33174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ru-RU" sz="4000" b="1" dirty="0" smtClean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ru-RU" sz="4000" b="1" u="sng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</a:t>
            </a:r>
            <a:r>
              <a:rPr lang="ru-RU" sz="4000" b="1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ети весело играют</a:t>
            </a:r>
            <a:r>
              <a:rPr lang="en-US" sz="4000" b="1" u="sng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ru-RU" sz="4000" b="1" u="sng" dirty="0" smtClean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4000" b="1" dirty="0">
              <a:solidFill>
                <a:srgbClr val="383838"/>
              </a:solidFill>
            </a:endParaRPr>
          </a:p>
          <a:p>
            <a:pPr>
              <a:lnSpc>
                <a:spcPts val="2850"/>
              </a:lnSpc>
            </a:pPr>
            <a:r>
              <a:rPr lang="ru-RU" sz="4000" b="1" u="sng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</a:t>
            </a:r>
            <a:r>
              <a:rPr lang="ru-RU" sz="40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есело играют дети</a:t>
            </a:r>
            <a:r>
              <a:rPr lang="ru-RU" sz="4000" b="1" u="sng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4000" b="1" u="sng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12281" y="4326017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20604" y="5877520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</TotalTime>
  <Words>136</Words>
  <Application>Microsoft Office PowerPoint</Application>
  <PresentationFormat>Произвольный</PresentationFormat>
  <Paragraphs>53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DM Sans</vt:lpstr>
      <vt:lpstr>DM Sans Bold</vt:lpstr>
      <vt:lpstr>PT Serif</vt:lpstr>
      <vt:lpstr>Calibri</vt:lpstr>
      <vt:lpstr>DM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11</cp:revision>
  <dcterms:created xsi:type="dcterms:W3CDTF">2025-02-17T14:03:34Z</dcterms:created>
  <dcterms:modified xsi:type="dcterms:W3CDTF">2025-03-02T08:13:11Z</dcterms:modified>
</cp:coreProperties>
</file>