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</p:sldIdLst>
  <p:sldSz cx="9906000" cy="6858000" type="A4"/>
  <p:notesSz cx="9144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3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0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3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1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7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8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0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2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6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5E032-3ED1-4A9C-8F6F-C1A4D0F487E7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F76B-64FB-4018-AACB-93595D988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2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62379"/>
              </p:ext>
            </p:extLst>
          </p:nvPr>
        </p:nvGraphicFramePr>
        <p:xfrm>
          <a:off x="54204" y="0"/>
          <a:ext cx="9910460" cy="732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Правила школьного распорядка</a:t>
                      </a: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1.Начало занятий в начальной школе в 8.20. Школа открывает свои двери в 8.00.</a:t>
                      </a:r>
                      <a:endParaRPr lang="ru-RU" sz="1300" b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2.Опоздание на уроки недопустимо.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3.Родители провожают детей до входа в гимназию. Встречают там же. 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4. Во время урока нельзя отвлекать учителя и детей звонками. Телефон ребёнку в школе нужен для экстренной связи с Вами.  Объясните, что он не должен звонить без серьёзного повода.</a:t>
                      </a:r>
                      <a:endParaRPr lang="ru-RU" sz="1300" b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5.Пропуск занятий допустим по болезни или другой веской причине. Если ребенок не может присутствовать на уроках – сообщите учителю до уроков (или накануне) смс-кой до 8.20. На мой личный номер (в </a:t>
                      </a: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) вы присылаете фото заявления с вашей личной подписью о пропуске занятий. По заявлению родителей допускается не более 3 дней, при пропуске более 3 дней требуется справка от врача.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6.Если ребёнок пропускает школу, дома обязательно нужно заниматься и выполнять все задания классной работы.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7.Родителям нужно обеспечить ребенка необходимыми школьными принадлежностями. Проверяйте его готовность к школьному дню!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Правилопрревннвнквььтотквепкв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07E199A-D2AA-4932-BBC3-6300814C4771}"/>
              </a:ext>
            </a:extLst>
          </p:cNvPr>
          <p:cNvSpPr txBox="1"/>
          <p:nvPr/>
        </p:nvSpPr>
        <p:spPr>
          <a:xfrm>
            <a:off x="3544117" y="0"/>
            <a:ext cx="3179065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классного чата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1.Выключите звук уведомления в настройках группы.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 общую группу пишите только те сообщения, которые адресованы нескольким, или всем участникам, а не одному.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 рабочей группе должна быть только важная информация.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4.Не надо присылать в чат открытки, смешные картинки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и.т.п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5.Открывая рабочий чат, всегда просматривайте сообщения, которые вы не прочитали.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6.Учитывайте время, в которое Вы пишите сообщение. Придерживайтесь правила: не раньше 7-00, не позже 21-00.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7.Относитесь к собеседникам в группе уважительно, не забывайте здороваться.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8.Не переходите на личности и не сплетничайте, никого не оскорбляйте, будьте вежливы.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9.Сохраняйте спокойствие в конфликтной ситуации.  Это поможет найти разумный выход и никого не оскорбить резким высказыванием.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всего доброго!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C5DF40D-1842-4078-8956-5476F323D9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96" y="105164"/>
            <a:ext cx="2969260" cy="73787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74B741F-3F14-484C-89BD-A475C21762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71" y="5926066"/>
            <a:ext cx="2966085" cy="8267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D6746C6-F094-436D-9A67-C1192C6B8A93}"/>
              </a:ext>
            </a:extLst>
          </p:cNvPr>
          <p:cNvSpPr txBox="1"/>
          <p:nvPr/>
        </p:nvSpPr>
        <p:spPr>
          <a:xfrm>
            <a:off x="6958584" y="715018"/>
            <a:ext cx="276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ru-RU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62D2AD8-184D-4531-98C8-8E217688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871" y="2034919"/>
            <a:ext cx="2909547" cy="15446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44B3A00-BC52-4F6A-941F-98F858714329}"/>
              </a:ext>
            </a:extLst>
          </p:cNvPr>
          <p:cNvSpPr txBox="1"/>
          <p:nvPr/>
        </p:nvSpPr>
        <p:spPr>
          <a:xfrm>
            <a:off x="6881253" y="3790070"/>
            <a:ext cx="2909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Б:</a:t>
            </a:r>
          </a:p>
          <a:p>
            <a:pPr algn="ctr"/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Т.+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60047"/>
              </p:ext>
            </p:extLst>
          </p:nvPr>
        </p:nvGraphicFramePr>
        <p:xfrm>
          <a:off x="-66444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407981" y="222273"/>
            <a:ext cx="2544246" cy="1655495"/>
            <a:chOff x="3407982" y="222274"/>
            <a:chExt cx="2620301" cy="1471106"/>
          </a:xfrm>
        </p:grpSpPr>
        <p:sp>
          <p:nvSpPr>
            <p:cNvPr id="3" name="TextBox 2"/>
            <p:cNvSpPr txBox="1"/>
            <p:nvPr/>
          </p:nvSpPr>
          <p:spPr>
            <a:xfrm>
              <a:off x="3477713" y="563702"/>
              <a:ext cx="190253" cy="298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7982" y="1394699"/>
              <a:ext cx="190253" cy="298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541" y="222274"/>
              <a:ext cx="2193742" cy="2769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Принадлежности для уроков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82881" y="222273"/>
            <a:ext cx="3044094" cy="651438"/>
            <a:chOff x="182881" y="222273"/>
            <a:chExt cx="3044094" cy="651438"/>
          </a:xfrm>
        </p:grpSpPr>
        <p:sp>
          <p:nvSpPr>
            <p:cNvPr id="10" name="TextBox 9"/>
            <p:cNvSpPr txBox="1"/>
            <p:nvPr/>
          </p:nvSpPr>
          <p:spPr>
            <a:xfrm>
              <a:off x="349183" y="222273"/>
              <a:ext cx="2560320" cy="2769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Секреты успеха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1" y="612101"/>
              <a:ext cx="30440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25162" y="222273"/>
            <a:ext cx="2275453" cy="2769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быть в пенале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6222" y="592853"/>
            <a:ext cx="3153334" cy="293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.Шариковые ручки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штуки, </a:t>
            </a:r>
            <a:r>
              <a:rPr lang="en-US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0.7 мм</a:t>
            </a:r>
            <a:r>
              <a:rPr lang="en-US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1мм)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2.Простой карандаш (2 штуки)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3.Цветные карандаши (12 цветов)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карандаши должны быть заточены и готовы к работе.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4.Линейка (Деления должны быть хорошо видны)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5.Ластик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4849" y="3092157"/>
            <a:ext cx="2938270" cy="357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Другое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1.Все учебники и тетради необходимо обернуть.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2.Подставка для книг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3.Папка (тонкая) + вставить 10 файлов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(вложить листок с фамилией)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1 классе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безотметочное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феврале у первоклассников недельные дополнительные каникулы.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 четверть – 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Осенние каникулы – 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школу </a:t>
            </a:r>
            <a:r>
              <a:rPr lang="ru-RU" sz="13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6A1307-BDF2-4910-AD0F-9DA2E84D2E98}"/>
              </a:ext>
            </a:extLst>
          </p:cNvPr>
          <p:cNvSpPr txBox="1"/>
          <p:nvPr/>
        </p:nvSpPr>
        <p:spPr>
          <a:xfrm>
            <a:off x="3475688" y="756264"/>
            <a:ext cx="2915968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1.Цветной картон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(матовый, отдельные листы)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2.Бумага цветная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(двусторонняя и односторонняя)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3.Ножницы с закруглёнными концами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4.Клей-карандаш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5.Пластилин (12-18 цветов)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Луч, Гамма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6.Доска для лепки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1.Гуашь не менее 12 цветов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2.Банка-непроливайка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3.Акварель 18 цветов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4.Кисти № 3,5,8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5.Папка для рисования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(отдельные листы)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6.Простой карандаш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7.Ластик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8.Клеёнка на парту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9.Фартук и нарукавники по желанию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проверяйте состояние красок и кистей.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Гуашь должна иметь консистенцию сметаны. Кисти должны быть ровными.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B778AA-47F3-4F71-AF0D-76666B027C2D}"/>
              </a:ext>
            </a:extLst>
          </p:cNvPr>
          <p:cNvSpPr txBox="1"/>
          <p:nvPr/>
        </p:nvSpPr>
        <p:spPr>
          <a:xfrm>
            <a:off x="114124" y="533991"/>
            <a:ext cx="3083835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1.Только вместе со школой можно добиться желаемых результатов в обучении и воспитании детей.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2.Учитель – ваш первый помощник и друг вашей семьи.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3.Каждый день интересуйтесь учебными успехами ребёнка. Спрашивайте: «Что ты сегодня узнал нового?» Радуйтесь успехам, не раздражайтесь из-за неудачи, постигшей ребёнка.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4.Ваш ребёнок пришёл в школу, чтобы учиться. Когда человек учиться, у него может что-тот не сразу получаться. Ребёнок имеет право на ошибку.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5.Старайтесь выслушивать рассказы ребёнка о себе, товарищах, школе до конца.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своими переживаниями – естественная потребность развития детей. 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6.Старайтесь, чтобы ребёнок участвовал во всех касающихся его мероприятиях, проводимых в классе, школе.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7.Уважайте мнение первоклассника о своём педагоге.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8.Не критикуйте педагога в присутствии детей.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9.По возможности оказывайте посильную помощь учителю в организации мероприятий и внеклассной работе.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1933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742</Words>
  <Application>Microsoft Office PowerPoint</Application>
  <PresentationFormat>Лист A4 (210x297 мм)</PresentationFormat>
  <Paragraphs>88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Calibri Light</vt:lpstr>
      <vt:lpstr>Calibri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 Аюпов</dc:creator>
  <cp:lastModifiedBy>Home</cp:lastModifiedBy>
  <cp:revision>16</cp:revision>
  <cp:lastPrinted>2024-08-27T20:55:15Z</cp:lastPrinted>
  <dcterms:created xsi:type="dcterms:W3CDTF">2023-07-11T22:15:21Z</dcterms:created>
  <dcterms:modified xsi:type="dcterms:W3CDTF">2024-12-08T20:07:44Z</dcterms:modified>
</cp:coreProperties>
</file>