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1" r:id="rId3"/>
    <p:sldId id="261" r:id="rId4"/>
    <p:sldId id="267" r:id="rId5"/>
    <p:sldId id="258" r:id="rId6"/>
    <p:sldId id="274" r:id="rId7"/>
    <p:sldId id="269" r:id="rId8"/>
    <p:sldId id="263" r:id="rId9"/>
    <p:sldId id="270" r:id="rId10"/>
    <p:sldId id="272" r:id="rId11"/>
    <p:sldId id="273" r:id="rId12"/>
    <p:sldId id="268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68" autoAdjust="0"/>
    <p:restoredTop sz="94660"/>
  </p:normalViewPr>
  <p:slideViewPr>
    <p:cSldViewPr snapToGrid="0">
      <p:cViewPr>
        <p:scale>
          <a:sx n="80" d="100"/>
          <a:sy n="80" d="100"/>
        </p:scale>
        <p:origin x="690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 custT="1"/>
      <dgm:spPr>
        <a:solidFill>
          <a:schemeClr val="accent3">
            <a:lumMod val="50000"/>
          </a:schemeClr>
        </a:solidFill>
      </dgm:spPr>
      <dgm:t>
        <a:bodyPr rtlCol="0"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WEATHER</a:t>
          </a:r>
          <a:endParaRPr lang="ru" sz="1800" dirty="0"/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 custT="1"/>
      <dgm:spPr/>
      <dgm:t>
        <a:bodyPr rtlCol="0"/>
        <a:lstStyle/>
        <a:p>
          <a:pPr rtl="0"/>
          <a:r>
            <a:rPr lang="en-US" sz="1800" dirty="0" smtClean="0"/>
            <a:t>NATURAL WORLD</a:t>
          </a:r>
          <a:endParaRPr lang="ru" sz="1800" dirty="0"/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 custT="1"/>
      <dgm:spPr>
        <a:solidFill>
          <a:schemeClr val="accent5">
            <a:lumMod val="75000"/>
          </a:schemeClr>
        </a:solidFill>
      </dgm:spPr>
      <dgm:t>
        <a:bodyPr rtlCol="0"/>
        <a:lstStyle/>
        <a:p>
          <a:pPr rtl="0"/>
          <a:r>
            <a:rPr lang="en-US" sz="2000" dirty="0" smtClean="0"/>
            <a:t>CLIMATE</a:t>
          </a:r>
          <a:endParaRPr lang="ru" sz="2000" dirty="0"/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204779DA-9EFD-416C-AA17-3047285492E6}">
      <dgm:prSet phldrT="[Text]" custT="1"/>
      <dgm:spPr>
        <a:solidFill>
          <a:schemeClr val="accent6">
            <a:lumMod val="50000"/>
          </a:schemeClr>
        </a:solidFill>
      </dgm:spPr>
      <dgm:t>
        <a:bodyPr rtlCol="0"/>
        <a:lstStyle/>
        <a:p>
          <a:pPr rtl="0"/>
          <a:r>
            <a:rPr lang="en-US" sz="2000" dirty="0" smtClean="0"/>
            <a:t>PEOPLE</a:t>
          </a:r>
          <a:endParaRPr lang="ru" sz="2000" dirty="0"/>
        </a:p>
      </dgm:t>
    </dgm:pt>
    <dgm:pt modelId="{10182E5A-267A-4FF5-8BE4-365E5F0F59FD}" type="par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89F8EF12-ABE9-4852-AA60-32F3BE4FD92C}" type="sib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FBE57202-63C6-4AC6-8A48-2F7EEDE18422}">
      <dgm:prSet phldrT="[Text]" custT="1"/>
      <dgm:spPr>
        <a:solidFill>
          <a:schemeClr val="accent2">
            <a:lumMod val="50000"/>
          </a:schemeClr>
        </a:solidFill>
      </dgm:spPr>
      <dgm:t>
        <a:bodyPr rtlCol="0"/>
        <a:lstStyle/>
        <a:p>
          <a:pPr rtl="0"/>
          <a:r>
            <a:rPr lang="en-US" sz="2000" dirty="0" smtClean="0"/>
            <a:t>ENVIRONMENT</a:t>
          </a:r>
        </a:p>
        <a:p>
          <a:pPr rtl="0"/>
          <a:r>
            <a:rPr lang="en-US" sz="4000" dirty="0" smtClean="0"/>
            <a:t>?</a:t>
          </a:r>
          <a:endParaRPr lang="ru" sz="4000" dirty="0"/>
        </a:p>
      </dgm:t>
    </dgm:pt>
    <dgm:pt modelId="{22E9EA7B-06A1-4DB0-8C13-4FDDC38F5300}" type="par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29B1D402-63E0-4277-B9B1-DE1AE207061C}" type="sib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93AB34-4B84-4F47-A09D-1663F9F71AFC}" type="pres">
      <dgm:prSet presAssocID="{9CA7C66F-6CF9-4093-95BD-C861D9811AA0}" presName="node" presStyleLbl="node1" presStyleIdx="0" presStyleCnt="5" custLinFactNeighborX="95" custLinFactNeighborY="-23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1" presStyleCnt="5" custLinFactX="-4597" custLinFactY="2004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2" presStyleCnt="5" custLinFactX="10224" custLinFactY="-6296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3" presStyleCnt="5" custLinFactNeighborX="53462" custLinFactNeighborY="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4" presStyleCnt="5" custLinFactNeighborX="51915" custLinFactNeighborY="-5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778F2B2A-B50E-4B4B-8031-BBB0BAF3076A}" srcId="{B842BC11-90CF-49FF-8D61-E8A8AAFE1BB6}" destId="{056BF56F-CC43-4DDD-9D89-CA94DE101ECC}" srcOrd="2" destOrd="0" parTransId="{001921C4-E4A3-488C-B466-13D798BB2038}" sibTransId="{B28DA56B-359A-427D-B40B-7C9A5E29DAD4}"/>
    <dgm:cxn modelId="{976405B9-79B8-494E-A105-801AB128A327}" srcId="{B842BC11-90CF-49FF-8D61-E8A8AAFE1BB6}" destId="{8AEC6483-23EF-4414-8E2A-6A005181899E}" srcOrd="1" destOrd="0" parTransId="{526DBE94-00A7-461E-AF61-51DFFA468BD0}" sibTransId="{C81D2561-AE20-4589-919A-5479573342B0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4B45AE37-5E95-4459-A22C-A76A562E440A}" srcId="{B842BC11-90CF-49FF-8D61-E8A8AAFE1BB6}" destId="{204779DA-9EFD-416C-AA17-3047285492E6}" srcOrd="3" destOrd="0" parTransId="{10182E5A-267A-4FF5-8BE4-365E5F0F59FD}" sibTransId="{89F8EF12-ABE9-4852-AA60-32F3BE4FD92C}"/>
    <dgm:cxn modelId="{89F86E09-7B46-4DCB-A438-8B1FC1DB0A71}" srcId="{B842BC11-90CF-49FF-8D61-E8A8AAFE1BB6}" destId="{FBE57202-63C6-4AC6-8A48-2F7EEDE18422}" srcOrd="4" destOrd="0" parTransId="{22E9EA7B-06A1-4DB0-8C13-4FDDC38F5300}" sibTransId="{29B1D402-63E0-4277-B9B1-DE1AE207061C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1A254136-9EEE-43D0-BC71-1289B085104A}" srcId="{B842BC11-90CF-49FF-8D61-E8A8AAFE1BB6}" destId="{9CA7C66F-6CF9-4093-95BD-C861D9811AA0}" srcOrd="0" destOrd="0" parTransId="{5C383048-3A83-419C-82E9-AA46D2B4FFD3}" sibTransId="{9AC506A7-F034-46F5-B26F-46FD22856FB4}"/>
    <dgm:cxn modelId="{613FE1F9-EF48-4B26-8AF0-FACA67BF29EB}" type="presParOf" srcId="{068CCA7D-1404-4068-AB93-6968EFC37502}" destId="{C593AB34-4B84-4F47-A09D-1663F9F71AFC}" srcOrd="0" destOrd="0" presId="urn:microsoft.com/office/officeart/2005/8/layout/default"/>
    <dgm:cxn modelId="{40AAE183-EE4F-4AB0-9437-11D5128906F3}" type="presParOf" srcId="{068CCA7D-1404-4068-AB93-6968EFC37502}" destId="{5AD6466A-5AEB-4BDD-BDCC-43ADA92E714A}" srcOrd="1" destOrd="0" presId="urn:microsoft.com/office/officeart/2005/8/layout/default"/>
    <dgm:cxn modelId="{0859D5FC-F1F1-41ED-AFE7-9ED996860B28}" type="presParOf" srcId="{068CCA7D-1404-4068-AB93-6968EFC37502}" destId="{917D3CD9-BA5B-404E-931F-223BF970C99B}" srcOrd="2" destOrd="0" presId="urn:microsoft.com/office/officeart/2005/8/layout/default"/>
    <dgm:cxn modelId="{235E33CA-9331-4C4F-9FB8-E86BD246400B}" type="presParOf" srcId="{068CCA7D-1404-4068-AB93-6968EFC37502}" destId="{D803BB6F-28BD-4A03-B872-7769C680243B}" srcOrd="3" destOrd="0" presId="urn:microsoft.com/office/officeart/2005/8/layout/default"/>
    <dgm:cxn modelId="{B063FF6D-1F2D-472D-8B4C-B6A378A09833}" type="presParOf" srcId="{068CCA7D-1404-4068-AB93-6968EFC37502}" destId="{4F7EBD7D-DFCF-42D9-919C-E6E65091B79C}" srcOrd="4" destOrd="0" presId="urn:microsoft.com/office/officeart/2005/8/layout/default"/>
    <dgm:cxn modelId="{8DEA9DD5-5136-4B11-90B8-93E3C16F0472}" type="presParOf" srcId="{068CCA7D-1404-4068-AB93-6968EFC37502}" destId="{371926FB-9294-4D9C-9214-4CEF0275C497}" srcOrd="5" destOrd="0" presId="urn:microsoft.com/office/officeart/2005/8/layout/default"/>
    <dgm:cxn modelId="{59493989-76F3-460C-95F9-0ACC1B69B031}" type="presParOf" srcId="{068CCA7D-1404-4068-AB93-6968EFC37502}" destId="{CB52FD11-6E75-4074-AC8F-10E0FD59B7A0}" srcOrd="6" destOrd="0" presId="urn:microsoft.com/office/officeart/2005/8/layout/default"/>
    <dgm:cxn modelId="{6A894F3B-0B32-4910-89E9-FF9567B8B041}" type="presParOf" srcId="{068CCA7D-1404-4068-AB93-6968EFC37502}" destId="{08588CD8-2C19-489E-9D24-02924B217C45}" srcOrd="7" destOrd="0" presId="urn:microsoft.com/office/officeart/2005/8/layout/default"/>
    <dgm:cxn modelId="{A2512EF8-018A-47CE-AD9F-9EF6FA2C53E3}" type="presParOf" srcId="{068CCA7D-1404-4068-AB93-6968EFC37502}" destId="{76049CD1-75A7-4C80-9C4F-81F0D3E4B5D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 custT="1"/>
      <dgm:spPr>
        <a:solidFill>
          <a:schemeClr val="accent3">
            <a:lumMod val="50000"/>
          </a:schemeClr>
        </a:solidFill>
      </dgm:spPr>
      <dgm:t>
        <a:bodyPr rtlCol="0"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WEATHER</a:t>
          </a:r>
          <a:endParaRPr lang="ru" sz="1800" dirty="0"/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 custT="1"/>
      <dgm:spPr/>
      <dgm:t>
        <a:bodyPr rtlCol="0"/>
        <a:lstStyle/>
        <a:p>
          <a:pPr rtl="0"/>
          <a:r>
            <a:rPr lang="en-US" sz="1800" dirty="0" smtClean="0"/>
            <a:t>NATURAL WORLD</a:t>
          </a:r>
          <a:endParaRPr lang="ru" sz="1800" dirty="0"/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 custT="1"/>
      <dgm:spPr>
        <a:solidFill>
          <a:schemeClr val="accent5">
            <a:lumMod val="75000"/>
          </a:schemeClr>
        </a:solidFill>
      </dgm:spPr>
      <dgm:t>
        <a:bodyPr rtlCol="0"/>
        <a:lstStyle/>
        <a:p>
          <a:pPr rtl="0"/>
          <a:r>
            <a:rPr lang="en-US" sz="2000" dirty="0" smtClean="0"/>
            <a:t>CLIMATE</a:t>
          </a:r>
          <a:endParaRPr lang="ru" sz="2000" dirty="0"/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204779DA-9EFD-416C-AA17-3047285492E6}">
      <dgm:prSet phldrT="[Text]" custT="1"/>
      <dgm:spPr>
        <a:solidFill>
          <a:schemeClr val="accent6">
            <a:lumMod val="50000"/>
          </a:schemeClr>
        </a:solidFill>
      </dgm:spPr>
      <dgm:t>
        <a:bodyPr rtlCol="0"/>
        <a:lstStyle/>
        <a:p>
          <a:pPr rtl="0"/>
          <a:r>
            <a:rPr lang="en-US" sz="2000" dirty="0" smtClean="0"/>
            <a:t>PEOPLE</a:t>
          </a:r>
          <a:endParaRPr lang="ru" sz="2000" dirty="0"/>
        </a:p>
      </dgm:t>
    </dgm:pt>
    <dgm:pt modelId="{10182E5A-267A-4FF5-8BE4-365E5F0F59FD}" type="par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89F8EF12-ABE9-4852-AA60-32F3BE4FD92C}" type="sib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FBE57202-63C6-4AC6-8A48-2F7EEDE18422}">
      <dgm:prSet phldrT="[Text]" custT="1"/>
      <dgm:spPr>
        <a:solidFill>
          <a:schemeClr val="accent2">
            <a:lumMod val="50000"/>
          </a:schemeClr>
        </a:solidFill>
      </dgm:spPr>
      <dgm:t>
        <a:bodyPr rtlCol="0"/>
        <a:lstStyle/>
        <a:p>
          <a:pPr rtl="0"/>
          <a:r>
            <a:rPr lang="en-US" sz="2000" dirty="0" smtClean="0"/>
            <a:t>ENVIRONMENT</a:t>
          </a:r>
        </a:p>
        <a:p>
          <a:pPr rtl="0"/>
          <a:r>
            <a:rPr lang="en-US" sz="4000" dirty="0" smtClean="0"/>
            <a:t>?</a:t>
          </a:r>
          <a:endParaRPr lang="ru" sz="4000" dirty="0"/>
        </a:p>
      </dgm:t>
    </dgm:pt>
    <dgm:pt modelId="{22E9EA7B-06A1-4DB0-8C13-4FDDC38F5300}" type="par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29B1D402-63E0-4277-B9B1-DE1AE207061C}" type="sib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93AB34-4B84-4F47-A09D-1663F9F71AFC}" type="pres">
      <dgm:prSet presAssocID="{9CA7C66F-6CF9-4093-95BD-C861D9811AA0}" presName="node" presStyleLbl="node1" presStyleIdx="0" presStyleCnt="5" custLinFactNeighborX="95" custLinFactNeighborY="-23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1" presStyleCnt="5" custLinFactX="-4597" custLinFactY="2004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2" presStyleCnt="5" custLinFactX="10224" custLinFactY="-6296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3" presStyleCnt="5" custLinFactNeighborX="53462" custLinFactNeighborY="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4" presStyleCnt="5" custLinFactNeighborX="51915" custLinFactNeighborY="-5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778F2B2A-B50E-4B4B-8031-BBB0BAF3076A}" srcId="{B842BC11-90CF-49FF-8D61-E8A8AAFE1BB6}" destId="{056BF56F-CC43-4DDD-9D89-CA94DE101ECC}" srcOrd="2" destOrd="0" parTransId="{001921C4-E4A3-488C-B466-13D798BB2038}" sibTransId="{B28DA56B-359A-427D-B40B-7C9A5E29DAD4}"/>
    <dgm:cxn modelId="{976405B9-79B8-494E-A105-801AB128A327}" srcId="{B842BC11-90CF-49FF-8D61-E8A8AAFE1BB6}" destId="{8AEC6483-23EF-4414-8E2A-6A005181899E}" srcOrd="1" destOrd="0" parTransId="{526DBE94-00A7-461E-AF61-51DFFA468BD0}" sibTransId="{C81D2561-AE20-4589-919A-5479573342B0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4B45AE37-5E95-4459-A22C-A76A562E440A}" srcId="{B842BC11-90CF-49FF-8D61-E8A8AAFE1BB6}" destId="{204779DA-9EFD-416C-AA17-3047285492E6}" srcOrd="3" destOrd="0" parTransId="{10182E5A-267A-4FF5-8BE4-365E5F0F59FD}" sibTransId="{89F8EF12-ABE9-4852-AA60-32F3BE4FD92C}"/>
    <dgm:cxn modelId="{89F86E09-7B46-4DCB-A438-8B1FC1DB0A71}" srcId="{B842BC11-90CF-49FF-8D61-E8A8AAFE1BB6}" destId="{FBE57202-63C6-4AC6-8A48-2F7EEDE18422}" srcOrd="4" destOrd="0" parTransId="{22E9EA7B-06A1-4DB0-8C13-4FDDC38F5300}" sibTransId="{29B1D402-63E0-4277-B9B1-DE1AE207061C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1A254136-9EEE-43D0-BC71-1289B085104A}" srcId="{B842BC11-90CF-49FF-8D61-E8A8AAFE1BB6}" destId="{9CA7C66F-6CF9-4093-95BD-C861D9811AA0}" srcOrd="0" destOrd="0" parTransId="{5C383048-3A83-419C-82E9-AA46D2B4FFD3}" sibTransId="{9AC506A7-F034-46F5-B26F-46FD22856FB4}"/>
    <dgm:cxn modelId="{613FE1F9-EF48-4B26-8AF0-FACA67BF29EB}" type="presParOf" srcId="{068CCA7D-1404-4068-AB93-6968EFC37502}" destId="{C593AB34-4B84-4F47-A09D-1663F9F71AFC}" srcOrd="0" destOrd="0" presId="urn:microsoft.com/office/officeart/2005/8/layout/default"/>
    <dgm:cxn modelId="{40AAE183-EE4F-4AB0-9437-11D5128906F3}" type="presParOf" srcId="{068CCA7D-1404-4068-AB93-6968EFC37502}" destId="{5AD6466A-5AEB-4BDD-BDCC-43ADA92E714A}" srcOrd="1" destOrd="0" presId="urn:microsoft.com/office/officeart/2005/8/layout/default"/>
    <dgm:cxn modelId="{0859D5FC-F1F1-41ED-AFE7-9ED996860B28}" type="presParOf" srcId="{068CCA7D-1404-4068-AB93-6968EFC37502}" destId="{917D3CD9-BA5B-404E-931F-223BF970C99B}" srcOrd="2" destOrd="0" presId="urn:microsoft.com/office/officeart/2005/8/layout/default"/>
    <dgm:cxn modelId="{235E33CA-9331-4C4F-9FB8-E86BD246400B}" type="presParOf" srcId="{068CCA7D-1404-4068-AB93-6968EFC37502}" destId="{D803BB6F-28BD-4A03-B872-7769C680243B}" srcOrd="3" destOrd="0" presId="urn:microsoft.com/office/officeart/2005/8/layout/default"/>
    <dgm:cxn modelId="{B063FF6D-1F2D-472D-8B4C-B6A378A09833}" type="presParOf" srcId="{068CCA7D-1404-4068-AB93-6968EFC37502}" destId="{4F7EBD7D-DFCF-42D9-919C-E6E65091B79C}" srcOrd="4" destOrd="0" presId="urn:microsoft.com/office/officeart/2005/8/layout/default"/>
    <dgm:cxn modelId="{8DEA9DD5-5136-4B11-90B8-93E3C16F0472}" type="presParOf" srcId="{068CCA7D-1404-4068-AB93-6968EFC37502}" destId="{371926FB-9294-4D9C-9214-4CEF0275C497}" srcOrd="5" destOrd="0" presId="urn:microsoft.com/office/officeart/2005/8/layout/default"/>
    <dgm:cxn modelId="{59493989-76F3-460C-95F9-0ACC1B69B031}" type="presParOf" srcId="{068CCA7D-1404-4068-AB93-6968EFC37502}" destId="{CB52FD11-6E75-4074-AC8F-10E0FD59B7A0}" srcOrd="6" destOrd="0" presId="urn:microsoft.com/office/officeart/2005/8/layout/default"/>
    <dgm:cxn modelId="{6A894F3B-0B32-4910-89E9-FF9567B8B041}" type="presParOf" srcId="{068CCA7D-1404-4068-AB93-6968EFC37502}" destId="{08588CD8-2C19-489E-9D24-02924B217C45}" srcOrd="7" destOrd="0" presId="urn:microsoft.com/office/officeart/2005/8/layout/default"/>
    <dgm:cxn modelId="{A2512EF8-018A-47CE-AD9F-9EF6FA2C53E3}" type="presParOf" srcId="{068CCA7D-1404-4068-AB93-6968EFC37502}" destId="{76049CD1-75A7-4C80-9C4F-81F0D3E4B5D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3AB34-4B84-4F47-A09D-1663F9F71AFC}">
      <dsp:nvSpPr>
        <dsp:cNvPr id="0" name=""/>
        <dsp:cNvSpPr/>
      </dsp:nvSpPr>
      <dsp:spPr>
        <a:xfrm>
          <a:off x="3404" y="0"/>
          <a:ext cx="3583214" cy="2149928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WEATHER</a:t>
          </a:r>
          <a:endParaRPr lang="ru" sz="1800" kern="1200" dirty="0"/>
        </a:p>
      </dsp:txBody>
      <dsp:txXfrm>
        <a:off x="3404" y="0"/>
        <a:ext cx="3583214" cy="2149928"/>
      </dsp:txXfrm>
    </dsp:sp>
    <dsp:sp modelId="{917D3CD9-BA5B-404E-931F-223BF970C99B}">
      <dsp:nvSpPr>
        <dsp:cNvPr id="0" name=""/>
        <dsp:cNvSpPr/>
      </dsp:nvSpPr>
      <dsp:spPr>
        <a:xfrm>
          <a:off x="193601" y="3089291"/>
          <a:ext cx="3583214" cy="21499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NATURAL WORLD</a:t>
          </a:r>
          <a:endParaRPr lang="ru" sz="1800" kern="1200" dirty="0"/>
        </a:p>
      </dsp:txBody>
      <dsp:txXfrm>
        <a:off x="193601" y="3089291"/>
        <a:ext cx="3583214" cy="2149928"/>
      </dsp:txXfrm>
    </dsp:sp>
    <dsp:sp modelId="{4F7EBD7D-DFCF-42D9-919C-E6E65091B79C}">
      <dsp:nvSpPr>
        <dsp:cNvPr id="0" name=""/>
        <dsp:cNvSpPr/>
      </dsp:nvSpPr>
      <dsp:spPr>
        <a:xfrm>
          <a:off x="7883071" y="0"/>
          <a:ext cx="3583214" cy="2149928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CLIMATE</a:t>
          </a:r>
          <a:endParaRPr lang="ru" sz="2000" kern="1200" dirty="0"/>
        </a:p>
      </dsp:txBody>
      <dsp:txXfrm>
        <a:off x="7883071" y="0"/>
        <a:ext cx="3583214" cy="2149928"/>
      </dsp:txXfrm>
    </dsp:sp>
    <dsp:sp modelId="{CB52FD11-6E75-4074-AC8F-10E0FD59B7A0}">
      <dsp:nvSpPr>
        <dsp:cNvPr id="0" name=""/>
        <dsp:cNvSpPr/>
      </dsp:nvSpPr>
      <dsp:spPr>
        <a:xfrm>
          <a:off x="3886425" y="3024807"/>
          <a:ext cx="3583214" cy="2149928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PEOPLE</a:t>
          </a:r>
          <a:endParaRPr lang="ru" sz="2000" kern="1200" dirty="0"/>
        </a:p>
      </dsp:txBody>
      <dsp:txXfrm>
        <a:off x="3886425" y="3024807"/>
        <a:ext cx="3583214" cy="2149928"/>
      </dsp:txXfrm>
    </dsp:sp>
    <dsp:sp modelId="{76049CD1-75A7-4C80-9C4F-81F0D3E4B5DC}">
      <dsp:nvSpPr>
        <dsp:cNvPr id="0" name=""/>
        <dsp:cNvSpPr/>
      </dsp:nvSpPr>
      <dsp:spPr>
        <a:xfrm>
          <a:off x="7772529" y="2904003"/>
          <a:ext cx="3583214" cy="2149928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ENVIRONMENT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?</a:t>
          </a:r>
          <a:endParaRPr lang="ru" sz="4000" kern="1200" dirty="0"/>
        </a:p>
      </dsp:txBody>
      <dsp:txXfrm>
        <a:off x="7772529" y="2904003"/>
        <a:ext cx="3583214" cy="2149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3AB34-4B84-4F47-A09D-1663F9F71AFC}">
      <dsp:nvSpPr>
        <dsp:cNvPr id="0" name=""/>
        <dsp:cNvSpPr/>
      </dsp:nvSpPr>
      <dsp:spPr>
        <a:xfrm>
          <a:off x="3404" y="0"/>
          <a:ext cx="3583214" cy="2149928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WEATHER</a:t>
          </a:r>
          <a:endParaRPr lang="ru" sz="1800" kern="1200" dirty="0"/>
        </a:p>
      </dsp:txBody>
      <dsp:txXfrm>
        <a:off x="3404" y="0"/>
        <a:ext cx="3583214" cy="2149928"/>
      </dsp:txXfrm>
    </dsp:sp>
    <dsp:sp modelId="{917D3CD9-BA5B-404E-931F-223BF970C99B}">
      <dsp:nvSpPr>
        <dsp:cNvPr id="0" name=""/>
        <dsp:cNvSpPr/>
      </dsp:nvSpPr>
      <dsp:spPr>
        <a:xfrm>
          <a:off x="193601" y="3089291"/>
          <a:ext cx="3583214" cy="21499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NATURAL WORLD</a:t>
          </a:r>
          <a:endParaRPr lang="ru" sz="1800" kern="1200" dirty="0"/>
        </a:p>
      </dsp:txBody>
      <dsp:txXfrm>
        <a:off x="193601" y="3089291"/>
        <a:ext cx="3583214" cy="2149928"/>
      </dsp:txXfrm>
    </dsp:sp>
    <dsp:sp modelId="{4F7EBD7D-DFCF-42D9-919C-E6E65091B79C}">
      <dsp:nvSpPr>
        <dsp:cNvPr id="0" name=""/>
        <dsp:cNvSpPr/>
      </dsp:nvSpPr>
      <dsp:spPr>
        <a:xfrm>
          <a:off x="7883071" y="0"/>
          <a:ext cx="3583214" cy="2149928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CLIMATE</a:t>
          </a:r>
          <a:endParaRPr lang="ru" sz="2000" kern="1200" dirty="0"/>
        </a:p>
      </dsp:txBody>
      <dsp:txXfrm>
        <a:off x="7883071" y="0"/>
        <a:ext cx="3583214" cy="2149928"/>
      </dsp:txXfrm>
    </dsp:sp>
    <dsp:sp modelId="{CB52FD11-6E75-4074-AC8F-10E0FD59B7A0}">
      <dsp:nvSpPr>
        <dsp:cNvPr id="0" name=""/>
        <dsp:cNvSpPr/>
      </dsp:nvSpPr>
      <dsp:spPr>
        <a:xfrm>
          <a:off x="3886425" y="3024807"/>
          <a:ext cx="3583214" cy="2149928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PEOPLE</a:t>
          </a:r>
          <a:endParaRPr lang="ru" sz="2000" kern="1200" dirty="0"/>
        </a:p>
      </dsp:txBody>
      <dsp:txXfrm>
        <a:off x="3886425" y="3024807"/>
        <a:ext cx="3583214" cy="2149928"/>
      </dsp:txXfrm>
    </dsp:sp>
    <dsp:sp modelId="{76049CD1-75A7-4C80-9C4F-81F0D3E4B5DC}">
      <dsp:nvSpPr>
        <dsp:cNvPr id="0" name=""/>
        <dsp:cNvSpPr/>
      </dsp:nvSpPr>
      <dsp:spPr>
        <a:xfrm>
          <a:off x="7772529" y="2904003"/>
          <a:ext cx="3583214" cy="2149928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ENVIRONMENT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?</a:t>
          </a:r>
          <a:endParaRPr lang="ru" sz="4000" kern="1200" dirty="0"/>
        </a:p>
      </dsp:txBody>
      <dsp:txXfrm>
        <a:off x="7772529" y="2904003"/>
        <a:ext cx="3583214" cy="2149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dirty="0" smtClean="0"/>
              <a:t>Fragile planet</a:t>
            </a: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333829"/>
            <a:ext cx="10058402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plan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022" y="1407695"/>
            <a:ext cx="8578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Look at mind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map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Remember words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Work with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Answer the questions and find beginnings of sentences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Complete mind map</a:t>
            </a:r>
          </a:p>
        </p:txBody>
      </p:sp>
    </p:spTree>
    <p:extLst>
      <p:ext uri="{BB962C8B-B14F-4D97-AF65-F5344CB8AC3E}">
        <p14:creationId xmlns:p14="http://schemas.microsoft.com/office/powerpoint/2010/main" val="6121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0470" y="667657"/>
            <a:ext cx="6858002" cy="5805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homework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54400" y="2267857"/>
            <a:ext cx="8737600" cy="914400"/>
          </a:xfrm>
        </p:spPr>
        <p:txBody>
          <a:bodyPr>
            <a:noAutofit/>
          </a:bodyPr>
          <a:lstStyle/>
          <a:p>
            <a:pPr marL="6372225" indent="-6372225"/>
            <a:r>
              <a:rPr lang="ru-RU" sz="3200" dirty="0"/>
              <a:t>ксерокс, №20(B) </a:t>
            </a:r>
            <a:r>
              <a:rPr lang="ru-RU" sz="3200" dirty="0" err="1"/>
              <a:t>стр</a:t>
            </a:r>
            <a:r>
              <a:rPr lang="ru-RU" sz="3200" dirty="0"/>
              <a:t> 58-60 </a:t>
            </a:r>
            <a:r>
              <a:rPr lang="ru-RU" sz="3200" dirty="0" err="1" smtClean="0"/>
              <a:t>чит</a:t>
            </a:r>
            <a:r>
              <a:rPr lang="en-US" sz="3200" dirty="0"/>
              <a:t>.</a:t>
            </a:r>
            <a:r>
              <a:rPr lang="ru-RU" sz="3200" dirty="0" smtClean="0"/>
              <a:t> </a:t>
            </a:r>
            <a:r>
              <a:rPr lang="ru-RU" sz="3200" dirty="0"/>
              <a:t>перев.</a:t>
            </a:r>
          </a:p>
        </p:txBody>
      </p:sp>
    </p:spTree>
    <p:extLst>
      <p:ext uri="{BB962C8B-B14F-4D97-AF65-F5344CB8AC3E}">
        <p14:creationId xmlns:p14="http://schemas.microsoft.com/office/powerpoint/2010/main" val="2676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449943"/>
            <a:ext cx="532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714" y="1190539"/>
            <a:ext cx="4078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Население</a:t>
            </a:r>
          </a:p>
          <a:p>
            <a:r>
              <a:rPr lang="ru-RU" dirty="0" smtClean="0"/>
              <a:t>Фильтр</a:t>
            </a:r>
          </a:p>
          <a:p>
            <a:r>
              <a:rPr lang="ru-RU" dirty="0" smtClean="0"/>
              <a:t>Загрязнять</a:t>
            </a:r>
          </a:p>
          <a:p>
            <a:r>
              <a:rPr lang="ru-RU" dirty="0"/>
              <a:t>Оружие</a:t>
            </a:r>
          </a:p>
          <a:p>
            <a:r>
              <a:rPr lang="ru-RU" dirty="0" smtClean="0"/>
              <a:t>Загрязнение</a:t>
            </a:r>
          </a:p>
          <a:p>
            <a:r>
              <a:rPr lang="ru-RU" dirty="0" smtClean="0"/>
              <a:t>Разрушение</a:t>
            </a:r>
          </a:p>
          <a:p>
            <a:r>
              <a:rPr lang="ru-RU" dirty="0"/>
              <a:t>Экология</a:t>
            </a:r>
          </a:p>
          <a:p>
            <a:r>
              <a:rPr lang="ru-RU" dirty="0" smtClean="0"/>
              <a:t>Нехватка</a:t>
            </a:r>
          </a:p>
          <a:p>
            <a:r>
              <a:rPr lang="ru-RU" dirty="0" smtClean="0"/>
              <a:t>Отходы</a:t>
            </a:r>
          </a:p>
          <a:p>
            <a:r>
              <a:rPr lang="ru-RU" dirty="0" smtClean="0"/>
              <a:t>Яд, отравить</a:t>
            </a:r>
          </a:p>
          <a:p>
            <a:r>
              <a:rPr lang="ru-RU" dirty="0" smtClean="0"/>
              <a:t>Ресурсы</a:t>
            </a:r>
          </a:p>
          <a:p>
            <a:r>
              <a:rPr lang="ru-RU" dirty="0" smtClean="0"/>
              <a:t>Ядерный</a:t>
            </a:r>
          </a:p>
          <a:p>
            <a:r>
              <a:rPr lang="ru-RU" dirty="0" smtClean="0"/>
              <a:t>Выживать</a:t>
            </a:r>
          </a:p>
          <a:p>
            <a:r>
              <a:rPr lang="ru-RU" dirty="0" smtClean="0"/>
              <a:t>Безопасный </a:t>
            </a:r>
          </a:p>
          <a:p>
            <a:r>
              <a:rPr lang="ru-RU" dirty="0"/>
              <a:t>Быть причиной, вызывать</a:t>
            </a:r>
          </a:p>
          <a:p>
            <a:r>
              <a:rPr lang="ru-RU" dirty="0"/>
              <a:t>Свалка, выбрасывать на свалку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50743" y="1219384"/>
            <a:ext cx="31060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resources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filter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ecology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to pollute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pollution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to cause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destruction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shortage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 population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dump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waste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poison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nuclear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weapon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to survive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safe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048000" y="1364343"/>
            <a:ext cx="3730171" cy="223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844800" y="1611086"/>
            <a:ext cx="4005943" cy="14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251200" y="1930400"/>
            <a:ext cx="3599543" cy="319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844800" y="2249714"/>
            <a:ext cx="4005943" cy="2685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251200" y="2452914"/>
            <a:ext cx="3599543" cy="4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251200" y="2728686"/>
            <a:ext cx="3599543" cy="290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975428" y="1930400"/>
            <a:ext cx="3875315" cy="1088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048000" y="3280229"/>
            <a:ext cx="3860799" cy="14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844800" y="3599543"/>
            <a:ext cx="4063999" cy="56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14057" y="3846286"/>
            <a:ext cx="3236686" cy="580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2859314" y="1335314"/>
            <a:ext cx="3962399" cy="2801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193144" y="4659086"/>
            <a:ext cx="3715655" cy="551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859314" y="4426857"/>
            <a:ext cx="3991429" cy="232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251200" y="4934857"/>
            <a:ext cx="3599543" cy="551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5080000" y="2786743"/>
            <a:ext cx="1770743" cy="2351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5711371" y="3882571"/>
            <a:ext cx="1168398" cy="1603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333829"/>
            <a:ext cx="10058402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plan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4" y="1146629"/>
            <a:ext cx="10058400" cy="483507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Look at m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ind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map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emember words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Work with text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Answer the questions and find beginnings of sentences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omplete mind map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38629"/>
          </a:xfrm>
        </p:spPr>
        <p:txBody>
          <a:bodyPr rtlCol="0"/>
          <a:lstStyle/>
          <a:p>
            <a:pPr algn="ctr" rtl="0"/>
            <a:r>
              <a:rPr lang="en-US" b="1" dirty="0" smtClean="0"/>
              <a:t>MIND MAP</a:t>
            </a:r>
            <a:endParaRPr lang="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04140" y="2844800"/>
            <a:ext cx="4954588" cy="1686832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n-US" sz="60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PLANET</a:t>
            </a:r>
            <a:endParaRPr lang="ru" sz="600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Объект 8" descr="Простой блочный список с шестью группами полей разного цвета, упорядоченными слева направо и сверху вниз по рядам, каждый из которых включает два поля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1736556"/>
              </p:ext>
            </p:extLst>
          </p:nvPr>
        </p:nvGraphicFramePr>
        <p:xfrm>
          <a:off x="217714" y="943429"/>
          <a:ext cx="11466286" cy="567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V="1">
            <a:off x="7438956" y="2130018"/>
            <a:ext cx="1306286" cy="87085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60914" y="1923341"/>
            <a:ext cx="1502391" cy="1077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564856" y="3595961"/>
            <a:ext cx="1539284" cy="1101276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5935866" y="3688216"/>
            <a:ext cx="14991" cy="11012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318949">
            <a:off x="7486831" y="3657649"/>
            <a:ext cx="1499746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028" y="2380780"/>
            <a:ext cx="297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Temperature, forecast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0645" y="2160347"/>
            <a:ext cx="3160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Greenhouse effect, climatic changes, carbon dioxide, atmosphere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250" y="5283200"/>
            <a:ext cx="3052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Extinct birds and animals, habitats, insects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1029" y="5283200"/>
            <a:ext cx="2569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Illnesses, life in city and in countryside, food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65212" y="304798"/>
            <a:ext cx="10058402" cy="1988459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>Environment</a:t>
            </a:r>
            <a:b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2200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US" sz="2200" b="1" i="1" dirty="0">
                <a:solidFill>
                  <a:schemeClr val="accent4">
                    <a:lumMod val="50000"/>
                  </a:schemeClr>
                </a:solidFill>
              </a:rPr>
              <a:t>noun</a:t>
            </a:r>
            <a:r>
              <a:rPr lang="en-US" sz="2200" b="1" i="1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br>
              <a:rPr lang="en-US" sz="22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/>
              <a:t>[ɪnˈvaɪrənmənt</a:t>
            </a:r>
            <a:r>
              <a:rPr lang="en-US" dirty="0" smtClean="0"/>
              <a:t>]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endParaRPr lang="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42" y="4935990"/>
            <a:ext cx="3069771" cy="9669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110" y="4771553"/>
            <a:ext cx="1819147" cy="1364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7257" y="1971204"/>
            <a:ext cx="367211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 smtClean="0"/>
              <a:t>the air, land, and water where people, animals, and plants live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81372" y="1940771"/>
            <a:ext cx="36285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natural world in which people, animals and plants live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1844" t="19468" r="7141" b="69843"/>
          <a:stretch/>
        </p:blipFill>
        <p:spPr>
          <a:xfrm>
            <a:off x="2709038" y="2396745"/>
            <a:ext cx="6479214" cy="949347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5989" y="349070"/>
            <a:ext cx="2357389" cy="1583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899" y="263450"/>
            <a:ext cx="2669426" cy="1601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190" y="2148503"/>
            <a:ext cx="2943213" cy="1832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80" y="2386850"/>
            <a:ext cx="2550805" cy="1699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0" y="4284048"/>
            <a:ext cx="2415201" cy="16080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2261" y="4284048"/>
            <a:ext cx="2719070" cy="1776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2785" y="164892"/>
            <a:ext cx="2304152" cy="1537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693" y="3402536"/>
            <a:ext cx="5351488" cy="18008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66" y="2386850"/>
            <a:ext cx="232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Nuclear pollution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921" y="4302986"/>
            <a:ext cx="214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Noise from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transport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2785" y="4430317"/>
            <a:ext cx="366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Destruction of wildlife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0915" y="417947"/>
            <a:ext cx="223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lot of factories and </a:t>
            </a:r>
            <a:r>
              <a:rPr lang="en-US" dirty="0" smtClean="0">
                <a:solidFill>
                  <a:schemeClr val="bg1"/>
                </a:solidFill>
              </a:rPr>
              <a:t>plants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64364" y="433035"/>
            <a:ext cx="2061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Air pollution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610945" y="2231562"/>
            <a:ext cx="2166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 pollution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9248787" y="4277276"/>
            <a:ext cx="262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Shortage of natural resources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1207" y="145954"/>
            <a:ext cx="191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Growth of population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1829" y="1625600"/>
            <a:ext cx="5617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Ex.20 (a) p.58-59</a:t>
            </a:r>
          </a:p>
          <a:p>
            <a:pPr algn="ctr"/>
            <a:r>
              <a:rPr lang="en-US" sz="36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“Fragile planet”</a:t>
            </a:r>
            <a:endParaRPr lang="ru-RU" sz="3600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7772" y="449943"/>
            <a:ext cx="695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Answer the questions: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9143" y="1045028"/>
            <a:ext cx="99277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8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sea  water dangerous nowadays?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8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dangerous to dump  industrial waste in the sea?</a:t>
            </a:r>
          </a:p>
          <a:p>
            <a:endParaRPr lang="ru-RU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3314" y="3672115"/>
            <a:ext cx="9071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Find beginning of </a:t>
            </a:r>
            <a:r>
              <a:rPr lang="en-US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sentences in the text:</a:t>
            </a:r>
          </a:p>
          <a:p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a)….. we stand and walk, the water we drink are all part of the environment.</a:t>
            </a:r>
          </a:p>
          <a:p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b)…...industrial and nuclear waste.</a:t>
            </a:r>
          </a:p>
          <a:p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c)……habitats and many plants die.</a:t>
            </a:r>
          </a:p>
          <a:p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d)……produce a lot of waste and pour it into rivers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4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743" y="1407886"/>
            <a:ext cx="6313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Environment-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6000" y="2801257"/>
            <a:ext cx="550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means all around us!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38629"/>
          </a:xfrm>
        </p:spPr>
        <p:txBody>
          <a:bodyPr rtlCol="0"/>
          <a:lstStyle/>
          <a:p>
            <a:pPr algn="ctr" rtl="0"/>
            <a:r>
              <a:rPr lang="en-US" b="1" dirty="0" smtClean="0"/>
              <a:t>MIND MAP</a:t>
            </a:r>
            <a:endParaRPr lang="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04140" y="2844800"/>
            <a:ext cx="4954588" cy="1686832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n-US" sz="60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PLANET</a:t>
            </a:r>
            <a:endParaRPr lang="ru" sz="600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Объект 8" descr="Простой блочный список с шестью группами полей разного цвета, упорядоченными слева направо и сверху вниз по рядам, каждый из которых включает два поля.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17714" y="943429"/>
          <a:ext cx="11466286" cy="567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V="1">
            <a:off x="7438956" y="2130018"/>
            <a:ext cx="1306286" cy="87085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60914" y="1923341"/>
            <a:ext cx="1502391" cy="1077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564856" y="3595961"/>
            <a:ext cx="1539284" cy="1101276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5935866" y="3688216"/>
            <a:ext cx="14991" cy="11012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318949">
            <a:off x="7486831" y="3657649"/>
            <a:ext cx="1499746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028" y="2380780"/>
            <a:ext cx="297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Temperature, forecast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0645" y="2160347"/>
            <a:ext cx="3160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Greenhouse effect, climatic changes, carbon dioxide, atmosphere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250" y="5283200"/>
            <a:ext cx="3052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Extinct birds and animals, habitats, insects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1029" y="5283200"/>
            <a:ext cx="2569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Illnesses, life in city and in countryside, food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92099" y="4709880"/>
            <a:ext cx="3362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All around us (air, water, plants, </a:t>
            </a:r>
            <a:r>
              <a:rPr lang="en-US" sz="2800" b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animals…)</a:t>
            </a:r>
            <a:endParaRPr lang="ru-RU" sz="2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486</TotalTime>
  <Words>340</Words>
  <Application>Microsoft Office PowerPoint</Application>
  <PresentationFormat>Широкоэкранный</PresentationFormat>
  <Paragraphs>99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Algerian</vt:lpstr>
      <vt:lpstr>Arial</vt:lpstr>
      <vt:lpstr>Arial Black</vt:lpstr>
      <vt:lpstr>Segoe Print</vt:lpstr>
      <vt:lpstr>Природа 16 х 9</vt:lpstr>
      <vt:lpstr>Fragile planet</vt:lpstr>
      <vt:lpstr>plan</vt:lpstr>
      <vt:lpstr>MIND MAP</vt:lpstr>
      <vt:lpstr>    Environment (noun) [ɪnˈvaɪrənmənt] </vt:lpstr>
      <vt:lpstr>Презентация PowerPoint</vt:lpstr>
      <vt:lpstr>Презентация PowerPoint</vt:lpstr>
      <vt:lpstr>Презентация PowerPoint</vt:lpstr>
      <vt:lpstr>Презентация PowerPoint</vt:lpstr>
      <vt:lpstr>MIND MAP</vt:lpstr>
      <vt:lpstr>plan</vt:lpstr>
      <vt:lpstr>homework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USER</dc:creator>
  <cp:lastModifiedBy>USER</cp:lastModifiedBy>
  <cp:revision>28</cp:revision>
  <dcterms:created xsi:type="dcterms:W3CDTF">2021-10-03T16:00:16Z</dcterms:created>
  <dcterms:modified xsi:type="dcterms:W3CDTF">2021-10-10T14:46:52Z</dcterms:modified>
</cp:coreProperties>
</file>