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5000"/>
    <a:srgbClr val="007A00"/>
    <a:srgbClr val="194B32"/>
    <a:srgbClr val="006600"/>
    <a:srgbClr val="6C0000"/>
    <a:srgbClr val="753805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4752528" cy="16561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>Какие бывают животные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4148178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" b="1" dirty="0"/>
          </a:p>
          <a:p>
            <a:pPr algn="ctr"/>
            <a:r>
              <a:rPr lang="ru-RU" sz="2400" i="1" dirty="0"/>
              <a:t>Осадчих Юлия Валерьевна</a:t>
            </a:r>
          </a:p>
          <a:p>
            <a:pPr algn="ctr"/>
            <a:r>
              <a:rPr lang="ru-RU" sz="2400" i="1" dirty="0"/>
              <a:t>учитель начальных классов</a:t>
            </a:r>
          </a:p>
          <a:p>
            <a:pPr algn="ctr"/>
            <a:r>
              <a:rPr lang="ru-RU" sz="2400" i="1" dirty="0"/>
              <a:t>ГБОУ школа № 55 Приморского района Санкт-Петербурга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7780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животных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A3857F9-8C21-7721-541C-D35621DD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56" y="1916832"/>
            <a:ext cx="665908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0CDD9-C539-C056-5801-72865549A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76EB7844-9A18-429D-FF81-304C2F080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7780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животных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022A7E-D994-5453-56A1-F2BEC0744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84" t="23549" r="12002" b="20677"/>
          <a:stretch/>
        </p:blipFill>
        <p:spPr>
          <a:xfrm>
            <a:off x="1007604" y="1808820"/>
            <a:ext cx="705678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2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6CAF9-B649-A3FB-7AEE-FF565393C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1D30CF19-5D93-396E-D831-876473768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7780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земноводных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392ADAF-550B-3D8D-5504-FC8B826E7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25852" r="7476" b="5900"/>
          <a:stretch/>
        </p:blipFill>
        <p:spPr bwMode="auto">
          <a:xfrm>
            <a:off x="0" y="1182762"/>
            <a:ext cx="917765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CA99D4-603E-83A9-AA20-32090EE321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600" t="52520" r="6688" b="13461"/>
          <a:stretch/>
        </p:blipFill>
        <p:spPr>
          <a:xfrm>
            <a:off x="5508103" y="4254178"/>
            <a:ext cx="3652529" cy="2528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CFEE47-652C-13A4-B4FA-9A310832A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5" t="67387" r="7476" b="5900"/>
          <a:stretch/>
        </p:blipFill>
        <p:spPr bwMode="auto">
          <a:xfrm>
            <a:off x="5631310" y="1844824"/>
            <a:ext cx="3029866" cy="222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12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E90A1-2FCB-1D8C-BBED-0416D7545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CDEBDF3C-B7B3-E78D-8929-F7EF3A84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7780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пресмыкающихся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07212C9-8F8C-04CD-B7F6-1324CF25E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r="46850" b="22701"/>
          <a:stretch/>
        </p:blipFill>
        <p:spPr bwMode="auto">
          <a:xfrm>
            <a:off x="419065" y="1412776"/>
            <a:ext cx="4008919" cy="308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565669-5E8F-F2B2-8C13-B5C929263F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600" t="52520" r="6688" b="13461"/>
          <a:stretch/>
        </p:blipFill>
        <p:spPr>
          <a:xfrm>
            <a:off x="4710880" y="1763457"/>
            <a:ext cx="395243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9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213B3-8339-D2FC-BC57-C20EBACEE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7DDBAEAF-0B09-CEF2-2B59-AE01AAAF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492896"/>
            <a:ext cx="8280920" cy="778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вспомнили?</a:t>
            </a:r>
            <a:br>
              <a:rPr lang="ru-RU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узнали?</a:t>
            </a:r>
            <a:br>
              <a:rPr lang="ru-RU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Смогли работать в паре?</a:t>
            </a:r>
          </a:p>
        </p:txBody>
      </p:sp>
    </p:spTree>
    <p:extLst>
      <p:ext uri="{BB962C8B-B14F-4D97-AF65-F5344CB8AC3E}">
        <p14:creationId xmlns:p14="http://schemas.microsoft.com/office/powerpoint/2010/main" val="142381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BB470-CBAD-4B42-5906-4398F879B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9D5FE75B-3B79-B68B-3951-45B58C1D8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492896"/>
            <a:ext cx="8280920" cy="7780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255354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-2268760" y="4293096"/>
            <a:ext cx="8424936" cy="460851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600" dirty="0"/>
              <a:t>Источник шаблона: </a:t>
            </a:r>
          </a:p>
          <a:p>
            <a:pPr>
              <a:spcBef>
                <a:spcPts val="0"/>
              </a:spcBef>
              <a:buNone/>
            </a:pPr>
            <a:endParaRPr lang="ru-RU" sz="1000" dirty="0"/>
          </a:p>
          <a:p>
            <a:pPr algn="ctr">
              <a:spcBef>
                <a:spcPts val="0"/>
              </a:spcBef>
              <a:buNone/>
            </a:pPr>
            <a:r>
              <a:rPr lang="ru-RU" sz="1600" b="1" i="1" dirty="0"/>
              <a:t>Ранько Елена Алексеевна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b="1" i="1" dirty="0"/>
              <a:t>учитель начальных классов 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b="1" i="1" dirty="0"/>
              <a:t>МАОУ лицей №21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b="1" i="1" dirty="0"/>
              <a:t>г. Иваново</a:t>
            </a:r>
          </a:p>
          <a:p>
            <a:pPr algn="ctr">
              <a:spcBef>
                <a:spcPts val="0"/>
              </a:spcBef>
              <a:buNone/>
            </a:pPr>
            <a:endParaRPr lang="ru-RU" sz="1600" b="1" i="1" dirty="0"/>
          </a:p>
          <a:p>
            <a:pPr lvl="0" algn="ctr">
              <a:spcBef>
                <a:spcPts val="0"/>
              </a:spcBef>
              <a:buNone/>
            </a:pPr>
            <a:r>
              <a:rPr lang="ru-RU" sz="1600" i="1" dirty="0"/>
              <a:t>Сайт: </a:t>
            </a:r>
            <a:r>
              <a:rPr lang="en-US" sz="1600" i="1" dirty="0">
                <a:hlinkClick r:id="rId2"/>
              </a:rPr>
              <a:t>http://elenaranko.ucoz.ru/</a:t>
            </a:r>
            <a:r>
              <a:rPr lang="ru-RU" sz="1600" i="1" dirty="0"/>
              <a:t> </a:t>
            </a:r>
          </a:p>
          <a:p>
            <a:pPr algn="ctr">
              <a:spcBef>
                <a:spcPts val="0"/>
              </a:spcBef>
              <a:buNone/>
            </a:pPr>
            <a:endParaRPr lang="ru-RU" sz="2800" b="1" i="1" dirty="0"/>
          </a:p>
          <a:p>
            <a:pPr algn="ctr">
              <a:spcBef>
                <a:spcPts val="0"/>
              </a:spcBef>
              <a:buNone/>
            </a:pPr>
            <a:endParaRPr lang="ru-RU" sz="14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65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a_BodoniNova</vt:lpstr>
      <vt:lpstr>Arial</vt:lpstr>
      <vt:lpstr>Times New Roman</vt:lpstr>
      <vt:lpstr>Тема Office</vt:lpstr>
      <vt:lpstr>Какие бывают животные</vt:lpstr>
      <vt:lpstr>Признаки животных</vt:lpstr>
      <vt:lpstr>Признаки животных</vt:lpstr>
      <vt:lpstr>Признаки земноводных</vt:lpstr>
      <vt:lpstr>Признаки пресмыкающихся</vt:lpstr>
      <vt:lpstr>Что вспомнили? Что узнали? Смогли работать в паре?</vt:lpstr>
      <vt:lpstr>Молодцы!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16</cp:revision>
  <dcterms:created xsi:type="dcterms:W3CDTF">2014-08-08T16:01:14Z</dcterms:created>
  <dcterms:modified xsi:type="dcterms:W3CDTF">2024-11-02T13:41:06Z</dcterms:modified>
</cp:coreProperties>
</file>