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81" autoAdjust="0"/>
    <p:restoredTop sz="94660"/>
  </p:normalViewPr>
  <p:slideViewPr>
    <p:cSldViewPr snapToGrid="0">
      <p:cViewPr varScale="1">
        <p:scale>
          <a:sx n="63" d="100"/>
          <a:sy n="63" d="100"/>
        </p:scale>
        <p:origin x="7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51A8-413F-4D0B-82B7-B9897109E2C2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BFB4239-8F15-48D3-966F-CF7570FFC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952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51A8-413F-4D0B-82B7-B9897109E2C2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FB4239-8F15-48D3-966F-CF7570FFC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052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51A8-413F-4D0B-82B7-B9897109E2C2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FB4239-8F15-48D3-966F-CF7570FFCC0A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097158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51A8-413F-4D0B-82B7-B9897109E2C2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FB4239-8F15-48D3-966F-CF7570FFC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3563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51A8-413F-4D0B-82B7-B9897109E2C2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FB4239-8F15-48D3-966F-CF7570FFCC0A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660956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51A8-413F-4D0B-82B7-B9897109E2C2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FB4239-8F15-48D3-966F-CF7570FFC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667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51A8-413F-4D0B-82B7-B9897109E2C2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4239-8F15-48D3-966F-CF7570FFC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648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51A8-413F-4D0B-82B7-B9897109E2C2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4239-8F15-48D3-966F-CF7570FFC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1814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51A8-413F-4D0B-82B7-B9897109E2C2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4239-8F15-48D3-966F-CF7570FFC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01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51A8-413F-4D0B-82B7-B9897109E2C2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FB4239-8F15-48D3-966F-CF7570FFC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4014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51A8-413F-4D0B-82B7-B9897109E2C2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FB4239-8F15-48D3-966F-CF7570FFC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238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51A8-413F-4D0B-82B7-B9897109E2C2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FB4239-8F15-48D3-966F-CF7570FFC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963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51A8-413F-4D0B-82B7-B9897109E2C2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4239-8F15-48D3-966F-CF7570FFC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4833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51A8-413F-4D0B-82B7-B9897109E2C2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4239-8F15-48D3-966F-CF7570FFC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0345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51A8-413F-4D0B-82B7-B9897109E2C2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B4239-8F15-48D3-966F-CF7570FFC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335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F51A8-413F-4D0B-82B7-B9897109E2C2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FB4239-8F15-48D3-966F-CF7570FFC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87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F51A8-413F-4D0B-82B7-B9897109E2C2}" type="datetimeFigureOut">
              <a:rPr lang="ru-RU" smtClean="0"/>
              <a:t>19.05.2024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BFB4239-8F15-48D3-966F-CF7570FFCC0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451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maps/2/saint-petersburg/?ll=30.326414%2C60.058858&amp;z=15.37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8BC081-06EA-B4CB-3FD2-B251F5FAA9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9164" y="1429771"/>
            <a:ext cx="7766936" cy="1646302"/>
          </a:xfrm>
        </p:spPr>
        <p:txBody>
          <a:bodyPr/>
          <a:lstStyle/>
          <a:p>
            <a:pPr algn="ctr"/>
            <a:r>
              <a:rPr lang="ru-RU" dirty="0"/>
              <a:t>РИСУЕМ ГОРОД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099977B-DB98-7067-F809-9A2266B933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56547" y="3933321"/>
            <a:ext cx="8550442" cy="1096899"/>
          </a:xfrm>
        </p:spPr>
        <p:txBody>
          <a:bodyPr>
            <a:noAutofit/>
          </a:bodyPr>
          <a:lstStyle/>
          <a:p>
            <a:pPr algn="r"/>
            <a:r>
              <a:rPr lang="ru-RU" sz="2400" dirty="0">
                <a:solidFill>
                  <a:schemeClr val="tx1"/>
                </a:solidFill>
              </a:rPr>
              <a:t>ПРЕЗЕНТАЦИЮ ПОДГОТОВИЛИ:</a:t>
            </a:r>
          </a:p>
          <a:p>
            <a:pPr algn="r"/>
            <a:r>
              <a:rPr lang="ru-RU" sz="2400" dirty="0">
                <a:solidFill>
                  <a:schemeClr val="tx1"/>
                </a:solidFill>
              </a:rPr>
              <a:t>ЯНЧУК ОКСАНА МАКСИМОВНА</a:t>
            </a:r>
          </a:p>
          <a:p>
            <a:pPr algn="r"/>
            <a:r>
              <a:rPr lang="ru-RU" sz="2400" dirty="0">
                <a:solidFill>
                  <a:schemeClr val="tx1"/>
                </a:solidFill>
              </a:rPr>
              <a:t>УЧИТЕЛЬ НАЧАЛЬНЫХ КЛАССОВ ГБОУ ШКОЛЫ №558</a:t>
            </a:r>
          </a:p>
        </p:txBody>
      </p:sp>
    </p:spTree>
    <p:extLst>
      <p:ext uri="{BB962C8B-B14F-4D97-AF65-F5344CB8AC3E}">
        <p14:creationId xmlns:p14="http://schemas.microsoft.com/office/powerpoint/2010/main" val="10339628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F7DFCA5-4693-7CDC-EFBA-146500CBDA74}"/>
              </a:ext>
            </a:extLst>
          </p:cNvPr>
          <p:cNvSpPr/>
          <p:nvPr/>
        </p:nvSpPr>
        <p:spPr>
          <a:xfrm>
            <a:off x="3251117" y="2822956"/>
            <a:ext cx="72939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2961318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9FC4FA6F-ED50-D88C-2557-4E2C27E56B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1280" y="838893"/>
            <a:ext cx="9201695" cy="518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233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D73DB31-9378-6ACD-DAD6-759E96D31C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284" y="1110515"/>
            <a:ext cx="8810242" cy="463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06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F69291CE-27B2-3630-C606-CEB11947FB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3121" y="1277715"/>
            <a:ext cx="4529021" cy="4302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33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A797153-6D85-F2A2-8E3E-143DBBAD1B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" y="1713030"/>
            <a:ext cx="11643360" cy="3881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7664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F985F37-525B-3264-314B-AE97B6046F7C}"/>
              </a:ext>
            </a:extLst>
          </p:cNvPr>
          <p:cNvSpPr txBox="1"/>
          <p:nvPr/>
        </p:nvSpPr>
        <p:spPr>
          <a:xfrm>
            <a:off x="1902462" y="628402"/>
            <a:ext cx="567690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ru-RU" sz="4000" b="1" dirty="0">
                <a:solidFill>
                  <a:srgbClr val="383838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Симонов Николай Константинович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76FCE0B7-C110-F512-87FB-19918BCCD9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79362" y="628402"/>
            <a:ext cx="3398520" cy="5126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2576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8D3EEA7-3475-7CE4-288C-96DF8A235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4502" y="2036444"/>
            <a:ext cx="9522644" cy="294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42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007F1C6-9C14-1186-606C-B5548A89E436}"/>
              </a:ext>
            </a:extLst>
          </p:cNvPr>
          <p:cNvSpPr txBox="1"/>
          <p:nvPr/>
        </p:nvSpPr>
        <p:spPr>
          <a:xfrm>
            <a:off x="1944003" y="574958"/>
            <a:ext cx="519473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Прокофьев Александр Андреевич 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B360B24-66F4-D6B9-4A1A-44E0DAB2A7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0142" y="976011"/>
            <a:ext cx="4427855" cy="442785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F9D8BA-3703-4AF8-9835-9F402EF26752}"/>
              </a:ext>
            </a:extLst>
          </p:cNvPr>
          <p:cNvSpPr txBox="1"/>
          <p:nvPr/>
        </p:nvSpPr>
        <p:spPr>
          <a:xfrm>
            <a:off x="1698658" y="5959876"/>
            <a:ext cx="610402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/>
              <a:t>https://www.youtube.com/watch?app=desktop&amp;v=TyeLFqYPMKg</a:t>
            </a:r>
          </a:p>
        </p:txBody>
      </p:sp>
    </p:spTree>
    <p:extLst>
      <p:ext uri="{BB962C8B-B14F-4D97-AF65-F5344CB8AC3E}">
        <p14:creationId xmlns:p14="http://schemas.microsoft.com/office/powerpoint/2010/main" val="191258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D75CE982-236C-94BF-A3A5-7368BDD83D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29910" y="578719"/>
            <a:ext cx="5300743" cy="5062841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8E8E94F-EB41-CCE0-C5BF-1A44AF9E9588}"/>
              </a:ext>
            </a:extLst>
          </p:cNvPr>
          <p:cNvSpPr/>
          <p:nvPr/>
        </p:nvSpPr>
        <p:spPr>
          <a:xfrm>
            <a:off x="3073236" y="5946360"/>
            <a:ext cx="6045527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hlinkClick r:id="rId3"/>
              </a:rPr>
              <a:t>https://yandex.ru/maps/2/saint-petersburg/?ll=30.326414%2C60.058858&amp;z=15.37</a:t>
            </a:r>
            <a:endParaRPr lang="ru-RU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endParaRPr lang="ru-RU" sz="12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8671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Легкий дым</Template>
  <TotalTime>29</TotalTime>
  <Words>61</Words>
  <Application>Microsoft Office PowerPoint</Application>
  <PresentationFormat>Широкоэкранный</PresentationFormat>
  <Paragraphs>9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5" baseType="lpstr">
      <vt:lpstr>Arial</vt:lpstr>
      <vt:lpstr>Century Gothic</vt:lpstr>
      <vt:lpstr>Tahoma</vt:lpstr>
      <vt:lpstr>Wingdings 3</vt:lpstr>
      <vt:lpstr>Легкий дым</vt:lpstr>
      <vt:lpstr>РИСУЕМ ГОРОД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РИСУЕМ ГОРОД </dc:title>
  <dc:creator>Оксана Янчук</dc:creator>
  <cp:lastModifiedBy>Оксана Янчук</cp:lastModifiedBy>
  <cp:revision>4</cp:revision>
  <dcterms:created xsi:type="dcterms:W3CDTF">2024-03-26T12:14:13Z</dcterms:created>
  <dcterms:modified xsi:type="dcterms:W3CDTF">2024-05-19T16:04:05Z</dcterms:modified>
</cp:coreProperties>
</file>