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95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052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715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56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6095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667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648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81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1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01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38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63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48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34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35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8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51A8-413F-4D0B-82B7-B9897109E2C2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FB4239-8F15-48D3-966F-CF7570FFC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5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maps/2/saint-petersburg/?ll=30.326414%2C60.058858&amp;z=15.37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BC081-06EA-B4CB-3FD2-B251F5FAA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9164" y="1429771"/>
            <a:ext cx="7766936" cy="1646302"/>
          </a:xfrm>
        </p:spPr>
        <p:txBody>
          <a:bodyPr/>
          <a:lstStyle/>
          <a:p>
            <a:pPr algn="ctr"/>
            <a:r>
              <a:rPr lang="ru-RU" dirty="0"/>
              <a:t>РИСУЕМ ГОРОД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99977B-DB98-7067-F809-9A2266B93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6547" y="3933321"/>
            <a:ext cx="8550442" cy="1096899"/>
          </a:xfrm>
        </p:spPr>
        <p:txBody>
          <a:bodyPr>
            <a:noAutofit/>
          </a:bodyPr>
          <a:lstStyle/>
          <a:p>
            <a:pPr algn="r"/>
            <a:r>
              <a:rPr lang="ru-RU" sz="2400" dirty="0">
                <a:solidFill>
                  <a:schemeClr val="tx1"/>
                </a:solidFill>
              </a:rPr>
              <a:t>ПРЕЗЕНТАЦИЮ ПОДГОТОВИЛИ:</a:t>
            </a:r>
          </a:p>
          <a:p>
            <a:pPr algn="r"/>
            <a:r>
              <a:rPr lang="ru-RU" sz="2400" dirty="0">
                <a:solidFill>
                  <a:schemeClr val="tx1"/>
                </a:solidFill>
              </a:rPr>
              <a:t>ЯНЧУК ОКСАНА МАКСИМОВНА</a:t>
            </a:r>
          </a:p>
          <a:p>
            <a:pPr algn="r"/>
            <a:r>
              <a:rPr lang="ru-RU" sz="2400" dirty="0">
                <a:solidFill>
                  <a:schemeClr val="tx1"/>
                </a:solidFill>
              </a:rPr>
              <a:t>УЧИТЕЛЬ НАЧАЛЬНЫХ КЛАССОВ ГБОУ ШКОЛЫ №558</a:t>
            </a:r>
          </a:p>
        </p:txBody>
      </p:sp>
    </p:spTree>
    <p:extLst>
      <p:ext uri="{BB962C8B-B14F-4D97-AF65-F5344CB8AC3E}">
        <p14:creationId xmlns:p14="http://schemas.microsoft.com/office/powerpoint/2010/main" val="1033962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F7DFCA5-4693-7CDC-EFBA-146500CBDA74}"/>
              </a:ext>
            </a:extLst>
          </p:cNvPr>
          <p:cNvSpPr/>
          <p:nvPr/>
        </p:nvSpPr>
        <p:spPr>
          <a:xfrm>
            <a:off x="3251117" y="2822956"/>
            <a:ext cx="72939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96131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FC4FA6F-ED50-D88C-2557-4E2C27E56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280" y="838893"/>
            <a:ext cx="9201695" cy="518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23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73DB31-9378-6ACD-DAD6-759E96D31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284" y="1110515"/>
            <a:ext cx="8810242" cy="463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06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69291CE-27B2-3630-C606-CEB11947F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121" y="1277715"/>
            <a:ext cx="4529021" cy="430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3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A797153-6D85-F2A2-8E3E-143DBBAD1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1713030"/>
            <a:ext cx="11643360" cy="388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6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985F37-525B-3264-314B-AE97B6046F7C}"/>
              </a:ext>
            </a:extLst>
          </p:cNvPr>
          <p:cNvSpPr txBox="1"/>
          <p:nvPr/>
        </p:nvSpPr>
        <p:spPr>
          <a:xfrm>
            <a:off x="1902462" y="628402"/>
            <a:ext cx="56769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4000" b="1" dirty="0">
                <a:solidFill>
                  <a:srgbClr val="383838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Симонов Николай Константинович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6FCE0B7-C110-F512-87FB-19918BCCD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362" y="628402"/>
            <a:ext cx="3398520" cy="512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7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8D3EEA7-3475-7CE4-288C-96DF8A235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502" y="2036444"/>
            <a:ext cx="9522644" cy="294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42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07F1C6-9C14-1186-606C-B5548A89E436}"/>
              </a:ext>
            </a:extLst>
          </p:cNvPr>
          <p:cNvSpPr txBox="1"/>
          <p:nvPr/>
        </p:nvSpPr>
        <p:spPr>
          <a:xfrm>
            <a:off x="1944003" y="574958"/>
            <a:ext cx="519473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Прокофьев Александр Андреевич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B360B24-66F4-D6B9-4A1A-44E0DAB2A7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142" y="976011"/>
            <a:ext cx="4427855" cy="44278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F9D8BA-3703-4AF8-9835-9F402EF26752}"/>
              </a:ext>
            </a:extLst>
          </p:cNvPr>
          <p:cNvSpPr txBox="1"/>
          <p:nvPr/>
        </p:nvSpPr>
        <p:spPr>
          <a:xfrm>
            <a:off x="1698658" y="5959876"/>
            <a:ext cx="61040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https://www.youtube.com/watch?app=desktop&amp;v=TyeLFqYPMKg</a:t>
            </a:r>
          </a:p>
        </p:txBody>
      </p:sp>
    </p:spTree>
    <p:extLst>
      <p:ext uri="{BB962C8B-B14F-4D97-AF65-F5344CB8AC3E}">
        <p14:creationId xmlns:p14="http://schemas.microsoft.com/office/powerpoint/2010/main" val="191258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75CE982-236C-94BF-A3A5-7368BDD83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9910" y="578719"/>
            <a:ext cx="5300743" cy="5062841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E8E94F-EB41-CCE0-C5BF-1A44AF9E9588}"/>
              </a:ext>
            </a:extLst>
          </p:cNvPr>
          <p:cNvSpPr/>
          <p:nvPr/>
        </p:nvSpPr>
        <p:spPr>
          <a:xfrm>
            <a:off x="3073236" y="5946360"/>
            <a:ext cx="604552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3"/>
              </a:rPr>
              <a:t>https://yandex.ru/maps/2/saint-petersburg/?ll=30.326414%2C60.058858&amp;z=15.37</a:t>
            </a:r>
            <a:endParaRPr lang="ru-RU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ru-RU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671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29</TotalTime>
  <Words>61</Words>
  <Application>Microsoft Office PowerPoint</Application>
  <PresentationFormat>Широкоэкранный</PresentationFormat>
  <Paragraphs>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Tahoma</vt:lpstr>
      <vt:lpstr>Wingdings 3</vt:lpstr>
      <vt:lpstr>Легкий дым</vt:lpstr>
      <vt:lpstr>РИСУЕМ ГОРОД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РИСУЕМ ГОРОД </dc:title>
  <dc:creator>Оксана Янчук</dc:creator>
  <cp:lastModifiedBy>Оксана Янчук</cp:lastModifiedBy>
  <cp:revision>4</cp:revision>
  <dcterms:created xsi:type="dcterms:W3CDTF">2024-03-26T12:14:13Z</dcterms:created>
  <dcterms:modified xsi:type="dcterms:W3CDTF">2024-05-19T16:04:05Z</dcterms:modified>
</cp:coreProperties>
</file>