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handoutMasterIdLst>
    <p:handoutMasterId r:id="rId7"/>
  </p:handoutMasterIdLst>
  <p:sldIdLst>
    <p:sldId id="256" r:id="rId2"/>
    <p:sldId id="257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A6C4"/>
    <a:srgbClr val="027853"/>
    <a:srgbClr val="85704B"/>
    <a:srgbClr val="715F3F"/>
    <a:srgbClr val="453A27"/>
    <a:srgbClr val="AF9971"/>
    <a:srgbClr val="AD976F"/>
    <a:srgbClr val="FFFFFF"/>
    <a:srgbClr val="C6E7F0"/>
    <a:srgbClr val="D7C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2" d="100"/>
          <a:sy n="82" d="100"/>
        </p:scale>
        <p:origin x="38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05EAD-D802-4921-AA88-B5F2BFD699D2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1CCCF-075C-4FED-A203-9159C337E1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8216" y="1500326"/>
            <a:ext cx="3366220" cy="5046955"/>
          </a:xfrm>
          <a:prstGeom prst="rect">
            <a:avLst/>
          </a:prstGeom>
        </p:spPr>
      </p:pic>
      <p:pic>
        <p:nvPicPr>
          <p:cNvPr id="13" name="Picture 10" descr="https://img-fotki.yandex.ru/get/6824/165569590.7a/0_f5ec0_30c8b4e8_XL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725" y="4776186"/>
            <a:ext cx="1179321" cy="157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0320"/>
          <a:stretch/>
        </p:blipFill>
        <p:spPr>
          <a:xfrm>
            <a:off x="6098959" y="2925193"/>
            <a:ext cx="2734322" cy="36753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6857" y="1122363"/>
            <a:ext cx="6418557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224" y="3602038"/>
            <a:ext cx="642077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 userDrawn="1"/>
        </p:nvSpPr>
        <p:spPr>
          <a:xfrm>
            <a:off x="1143000" y="1652214"/>
            <a:ext cx="6858000" cy="2387600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GReverance" pitchFamily="2" charset="0"/>
                <a:ea typeface="+mj-ea"/>
                <a:cs typeface="+mj-cs"/>
              </a:defRPr>
            </a:lvl1pPr>
          </a:lstStyle>
          <a:p>
            <a:endParaRPr lang="ru-RU" sz="4500" dirty="0"/>
          </a:p>
        </p:txBody>
      </p:sp>
      <p:sp>
        <p:nvSpPr>
          <p:cNvPr id="11" name="Подзаголовок 2"/>
          <p:cNvSpPr txBox="1">
            <a:spLocks/>
          </p:cNvSpPr>
          <p:nvPr userDrawn="1"/>
        </p:nvSpPr>
        <p:spPr>
          <a:xfrm>
            <a:off x="1143000" y="4131889"/>
            <a:ext cx="6858000" cy="165576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07584460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853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941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835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48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988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43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0" descr="https://img-fotki.yandex.ru/get/6824/165569590.7a/0_f5ec0_30c8b4e8_XL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431" y="4639447"/>
            <a:ext cx="1171142" cy="2082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mirdetstvo.ru/wp-content/uploads/2018/08/shkola4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3997" y="582533"/>
            <a:ext cx="1250004" cy="1851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560" y="400636"/>
            <a:ext cx="7916662" cy="1396456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Текст 2"/>
          <p:cNvSpPr>
            <a:spLocks noGrp="1"/>
          </p:cNvSpPr>
          <p:nvPr>
            <p:ph idx="1"/>
          </p:nvPr>
        </p:nvSpPr>
        <p:spPr>
          <a:xfrm>
            <a:off x="628650" y="189919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65196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https://img-fotki.yandex.ru/get/6824/165569590.7a/0_f5ec0_30c8b4e8_XL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04" y="4305670"/>
            <a:ext cx="1358891" cy="2415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Рисунок 24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69" r="52864" b="73707"/>
          <a:stretch/>
        </p:blipFill>
        <p:spPr>
          <a:xfrm>
            <a:off x="0" y="811457"/>
            <a:ext cx="1720049" cy="17811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4435813"/>
          </a:xfrm>
          <a:prstGeom prst="rect">
            <a:avLst/>
          </a:prstGeom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Заголовок 1"/>
          <p:cNvSpPr txBox="1">
            <a:spLocks/>
          </p:cNvSpPr>
          <p:nvPr userDrawn="1"/>
        </p:nvSpPr>
        <p:spPr>
          <a:xfrm>
            <a:off x="1143000" y="1652214"/>
            <a:ext cx="6858000" cy="2387600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GReverance" pitchFamily="2" charset="0"/>
                <a:ea typeface="+mj-ea"/>
                <a:cs typeface="+mj-cs"/>
              </a:defRPr>
            </a:lvl1pPr>
          </a:lstStyle>
          <a:p>
            <a:endParaRPr lang="ru-RU" sz="4500" dirty="0"/>
          </a:p>
        </p:txBody>
      </p:sp>
      <p:sp>
        <p:nvSpPr>
          <p:cNvPr id="19" name="Подзаголовок 2"/>
          <p:cNvSpPr txBox="1">
            <a:spLocks/>
          </p:cNvSpPr>
          <p:nvPr userDrawn="1"/>
        </p:nvSpPr>
        <p:spPr>
          <a:xfrm>
            <a:off x="1143000" y="4131889"/>
            <a:ext cx="6858000" cy="165576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GReverance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800" dirty="0"/>
          </a:p>
        </p:txBody>
      </p:sp>
      <p:sp>
        <p:nvSpPr>
          <p:cNvPr id="22" name="Заголовок 1"/>
          <p:cNvSpPr>
            <a:spLocks noGrp="1"/>
          </p:cNvSpPr>
          <p:nvPr>
            <p:ph type="ctrTitle"/>
          </p:nvPr>
        </p:nvSpPr>
        <p:spPr>
          <a:xfrm>
            <a:off x="1878737" y="1621073"/>
            <a:ext cx="5386526" cy="2387600"/>
          </a:xfrm>
        </p:spPr>
        <p:txBody>
          <a:bodyPr anchor="b"/>
          <a:lstStyle>
            <a:lvl1pPr algn="ctr">
              <a:defRPr sz="4500">
                <a:solidFill>
                  <a:srgbClr val="027853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8737" y="4091966"/>
            <a:ext cx="5386526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rgbClr val="027853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117350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0320"/>
          <a:stretch/>
        </p:blipFill>
        <p:spPr>
          <a:xfrm>
            <a:off x="6977848" y="4061592"/>
            <a:ext cx="1908699" cy="25655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25.10.2022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6858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0320"/>
          <a:stretch/>
        </p:blipFill>
        <p:spPr>
          <a:xfrm>
            <a:off x="7395099" y="4574998"/>
            <a:ext cx="1500326" cy="201667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69" r="52864" b="73707"/>
          <a:stretch/>
        </p:blipFill>
        <p:spPr>
          <a:xfrm>
            <a:off x="470516" y="5669305"/>
            <a:ext cx="1216242" cy="944558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51360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020" y="3023944"/>
            <a:ext cx="1811046" cy="3834056"/>
          </a:xfrm>
          <a:prstGeom prst="rect">
            <a:avLst/>
          </a:prstGeom>
        </p:spPr>
      </p:pic>
      <p:pic>
        <p:nvPicPr>
          <p:cNvPr id="12" name="Picture 4" descr="https://mirdetstvo.ru/wp-content/uploads/2018/08/shkola4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409" y="5468640"/>
            <a:ext cx="954793" cy="106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25.10.2022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430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825" y="3024648"/>
            <a:ext cx="2556769" cy="383335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0320"/>
          <a:stretch/>
        </p:blipFill>
        <p:spPr>
          <a:xfrm>
            <a:off x="7040422" y="3959442"/>
            <a:ext cx="2103578" cy="2827537"/>
          </a:xfrm>
          <a:prstGeom prst="rect">
            <a:avLst/>
          </a:prstGeom>
        </p:spPr>
      </p:pic>
      <p:pic>
        <p:nvPicPr>
          <p:cNvPr id="11" name="Picture 10" descr="https://img-fotki.yandex.ru/get/6824/165569590.7a/0_f5ec0_30c8b4e8_XL.pn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9563" y="5646198"/>
            <a:ext cx="799800" cy="106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25.10.2022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121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ttps://img-fotki.yandex.ru/get/6824/165569590.7a/0_f5ec0_30c8b4e8_XL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1570" y="5708339"/>
            <a:ext cx="756197" cy="100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52551" y="3700544"/>
            <a:ext cx="1491449" cy="3157456"/>
          </a:xfrm>
          <a:prstGeom prst="rect">
            <a:avLst/>
          </a:prstGeom>
        </p:spPr>
      </p:pic>
      <p:pic>
        <p:nvPicPr>
          <p:cNvPr id="14" name="Picture 4" descr="https://mirdetstvo.ru/wp-content/uploads/2018/08/shkola4.pn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6535" y="5717220"/>
            <a:ext cx="919811" cy="102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55103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64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670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1C80-E7D7-4350-A8F5-ED951B1BE8E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846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8314926" y="6717724"/>
            <a:ext cx="829074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" b="0" dirty="0" smtClean="0">
                <a:solidFill>
                  <a:schemeClr val="accent6"/>
                </a:solidFill>
                <a:latin typeface="AGReverance" pitchFamily="2" charset="0"/>
              </a:rPr>
              <a:t>© </a:t>
            </a:r>
            <a:r>
              <a:rPr lang="ru-RU" sz="600" b="0" dirty="0">
                <a:solidFill>
                  <a:schemeClr val="accent6"/>
                </a:solidFill>
                <a:latin typeface="AGReverance" pitchFamily="2" charset="0"/>
              </a:rPr>
              <a:t>Полшкова В.В., </a:t>
            </a:r>
            <a:r>
              <a:rPr lang="ru-RU" sz="600" b="0" dirty="0" smtClean="0">
                <a:solidFill>
                  <a:schemeClr val="accent6"/>
                </a:solidFill>
                <a:latin typeface="AGReverance" pitchFamily="2" charset="0"/>
              </a:rPr>
              <a:t>2019</a:t>
            </a:r>
            <a:endParaRPr lang="ru-RU" sz="600" b="0" dirty="0">
              <a:solidFill>
                <a:schemeClr val="accent6"/>
              </a:solidFill>
              <a:latin typeface="AGReverance" pitchFamily="2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783" y="320737"/>
            <a:ext cx="81053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203" y="1781236"/>
            <a:ext cx="80997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81C80-E7D7-4350-A8F5-ED951B1BE8EC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AA2A9-5A41-462E-B7AE-ECF67BB13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37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77" r:id="rId3"/>
    <p:sldLayoutId id="2147483678" r:id="rId4"/>
    <p:sldLayoutId id="2147483679" r:id="rId5"/>
    <p:sldLayoutId id="2147483680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4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GReverance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GReverance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GReveranc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GReveranc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GReveranc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GReveranc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mir-kliparta.com/fotobook/photoboock-portfolio/71687-shablon-portfolio-dlya-nachalnoy-shkoly-chast-48.html" TargetMode="External"/><Relationship Id="rId3" Type="http://schemas.openxmlformats.org/officeDocument/2006/relationships/hyperlink" Target="https://png.pngtree.com/thumb_back/fw800/background/20190221/ourmid/pngtree-kind-of-school-equipment-upgrade-stationery-new-semester-new-equipment-image_12578.jpg" TargetMode="External"/><Relationship Id="rId7" Type="http://schemas.openxmlformats.org/officeDocument/2006/relationships/hyperlink" Target="https://mirdetstvo.ru/wp-content/uploads/2018/08/shkola4.png" TargetMode="External"/><Relationship Id="rId2" Type="http://schemas.openxmlformats.org/officeDocument/2006/relationships/hyperlink" Target="https://img-fotki.yandex.ru/get/6824/165569590.7a/0_f5ec0_30c8b4e8_XL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ng.pngtree.com/thumb_back/fw800/background/20190221/ourmid/pngtree-learn-school-owl-doctor-image_36645.jpg" TargetMode="External"/><Relationship Id="rId5" Type="http://schemas.openxmlformats.org/officeDocument/2006/relationships/hyperlink" Target="https://png.pngtree.com/thumb_back/fw800/background/20190221/ourmid/pngtree-school-season-blackboard-stationery-school-started-image_33405.jpg" TargetMode="External"/><Relationship Id="rId4" Type="http://schemas.openxmlformats.org/officeDocument/2006/relationships/hyperlink" Target="https://png.pngtree.com/thumb_back/fw800/background/20190221/ourmid/pngtree-winter-vacation-cram-school-training-poster-background-education-and-training-image_45005.jpg" TargetMode="External"/><Relationship Id="rId9" Type="http://schemas.openxmlformats.org/officeDocument/2006/relationships/hyperlink" Target="http://minus-plus-mus.ucoz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Автор: </a:t>
            </a:r>
            <a:r>
              <a:rPr lang="ru-RU" dirty="0" smtClean="0"/>
              <a:t>Егорова Ирина Александровна, учитель </a:t>
            </a:r>
            <a:r>
              <a:rPr lang="ru-RU" dirty="0" smtClean="0"/>
              <a:t>начальных классов</a:t>
            </a:r>
          </a:p>
          <a:p>
            <a:r>
              <a:rPr lang="ru-RU" dirty="0" smtClean="0"/>
              <a:t>ГБОУ СОШ №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323</a:t>
            </a:r>
            <a:r>
              <a:rPr lang="ru-RU" dirty="0" smtClean="0"/>
              <a:t> </a:t>
            </a:r>
          </a:p>
          <a:p>
            <a:r>
              <a:rPr lang="ru-RU" dirty="0" smtClean="0"/>
              <a:t>Невского района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540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05" y="480163"/>
            <a:ext cx="3324225" cy="4495800"/>
          </a:xfrm>
          <a:prstGeom prst="rect">
            <a:avLst/>
          </a:prstGeom>
        </p:spPr>
      </p:pic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-1910324" y="450761"/>
            <a:ext cx="1549716" cy="734096"/>
          </a:xfrm>
        </p:spPr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5" name="Объект 14"/>
          <p:cNvSpPr>
            <a:spLocks noGrp="1"/>
          </p:cNvSpPr>
          <p:nvPr>
            <p:ph idx="1"/>
          </p:nvPr>
        </p:nvSpPr>
        <p:spPr>
          <a:xfrm>
            <a:off x="3000778" y="1735428"/>
            <a:ext cx="5878766" cy="4351338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Дуга 4"/>
          <p:cNvSpPr/>
          <p:nvPr/>
        </p:nvSpPr>
        <p:spPr>
          <a:xfrm>
            <a:off x="9144000" y="2016505"/>
            <a:ext cx="2459865" cy="1423115"/>
          </a:xfrm>
          <a:prstGeom prst="arc">
            <a:avLst>
              <a:gd name="adj1" fmla="val 10840922"/>
              <a:gd name="adj2" fmla="val 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6046" y="2525777"/>
            <a:ext cx="4688230" cy="3005588"/>
          </a:xfrm>
          <a:prstGeom prst="rect">
            <a:avLst/>
          </a:prstGeom>
        </p:spPr>
      </p:pic>
      <p:sp>
        <p:nvSpPr>
          <p:cNvPr id="8" name="Дуга 7"/>
          <p:cNvSpPr/>
          <p:nvPr/>
        </p:nvSpPr>
        <p:spPr>
          <a:xfrm>
            <a:off x="5019296" y="2591481"/>
            <a:ext cx="2213113" cy="848139"/>
          </a:xfrm>
          <a:prstGeom prst="arc">
            <a:avLst>
              <a:gd name="adj1" fmla="val 10781098"/>
              <a:gd name="adj2" fmla="val 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232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496445" y="557743"/>
            <a:ext cx="8099762" cy="5896066"/>
          </a:xfrm>
        </p:spPr>
        <p:txBody>
          <a:bodyPr/>
          <a:lstStyle/>
          <a:p>
            <a:pPr algn="ctr"/>
            <a:r>
              <a:rPr lang="ru-RU" dirty="0" smtClean="0"/>
              <a:t>вода</a:t>
            </a:r>
          </a:p>
          <a:p>
            <a:pPr algn="ctr"/>
            <a:r>
              <a:rPr lang="ru-RU" dirty="0" smtClean="0"/>
              <a:t>провода</a:t>
            </a:r>
          </a:p>
          <a:p>
            <a:pPr algn="ctr"/>
            <a:r>
              <a:rPr lang="ru-RU" dirty="0" smtClean="0"/>
              <a:t>подвода</a:t>
            </a:r>
          </a:p>
          <a:p>
            <a:pPr algn="ctr"/>
            <a:r>
              <a:rPr lang="ru-RU" dirty="0" smtClean="0"/>
              <a:t>завода</a:t>
            </a:r>
          </a:p>
          <a:p>
            <a:pPr algn="ctr"/>
            <a:r>
              <a:rPr lang="ru-RU" dirty="0" smtClean="0"/>
              <a:t>вод</a:t>
            </a:r>
          </a:p>
          <a:p>
            <a:pPr algn="ctr"/>
            <a:r>
              <a:rPr lang="ru-RU" dirty="0" smtClean="0"/>
              <a:t>водопровод</a:t>
            </a:r>
          </a:p>
          <a:p>
            <a:pPr algn="ctr"/>
            <a:r>
              <a:rPr lang="ru-RU" dirty="0" smtClean="0"/>
              <a:t>небосвод</a:t>
            </a:r>
          </a:p>
          <a:p>
            <a:pPr algn="ctr"/>
            <a:r>
              <a:rPr lang="ru-RU" dirty="0" smtClean="0"/>
              <a:t>водоворот</a:t>
            </a:r>
          </a:p>
          <a:p>
            <a:pPr algn="ctr"/>
            <a:r>
              <a:rPr lang="ru-RU" dirty="0" smtClean="0"/>
              <a:t>водят</a:t>
            </a:r>
          </a:p>
          <a:p>
            <a:pPr algn="ctr"/>
            <a:r>
              <a:rPr lang="ru-RU" dirty="0" smtClean="0"/>
              <a:t>хоровод</a:t>
            </a:r>
          </a:p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-2039113" y="785611"/>
            <a:ext cx="2039113" cy="63106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6906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522203" y="357809"/>
            <a:ext cx="8099762" cy="5774765"/>
          </a:xfrm>
        </p:spPr>
        <p:txBody>
          <a:bodyPr/>
          <a:lstStyle/>
          <a:p>
            <a:pPr algn="ctr"/>
            <a:r>
              <a:rPr lang="ru-RU" dirty="0"/>
              <a:t>вода</a:t>
            </a:r>
          </a:p>
          <a:p>
            <a:pPr algn="ctr"/>
            <a:r>
              <a:rPr lang="ru-RU" dirty="0"/>
              <a:t>провода</a:t>
            </a:r>
          </a:p>
          <a:p>
            <a:pPr algn="ctr"/>
            <a:r>
              <a:rPr lang="ru-RU" dirty="0"/>
              <a:t>подвода</a:t>
            </a:r>
          </a:p>
          <a:p>
            <a:pPr algn="ctr"/>
            <a:r>
              <a:rPr lang="ru-RU" dirty="0"/>
              <a:t>завода</a:t>
            </a:r>
          </a:p>
          <a:p>
            <a:pPr algn="ctr"/>
            <a:r>
              <a:rPr lang="ru-RU" dirty="0"/>
              <a:t>вод</a:t>
            </a:r>
          </a:p>
          <a:p>
            <a:pPr algn="ctr"/>
            <a:r>
              <a:rPr lang="ru-RU" dirty="0"/>
              <a:t>водопровод</a:t>
            </a:r>
          </a:p>
          <a:p>
            <a:pPr algn="ctr"/>
            <a:r>
              <a:rPr lang="ru-RU" dirty="0"/>
              <a:t>небосвод</a:t>
            </a:r>
          </a:p>
          <a:p>
            <a:pPr algn="ctr"/>
            <a:r>
              <a:rPr lang="ru-RU" dirty="0"/>
              <a:t>водоворот</a:t>
            </a:r>
          </a:p>
          <a:p>
            <a:pPr algn="ctr"/>
            <a:r>
              <a:rPr lang="ru-RU" dirty="0"/>
              <a:t>водят</a:t>
            </a:r>
          </a:p>
          <a:p>
            <a:pPr algn="ctr"/>
            <a:r>
              <a:rPr lang="ru-RU" dirty="0"/>
              <a:t>хоровод</a:t>
            </a:r>
          </a:p>
          <a:p>
            <a:endParaRPr lang="ru-RU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-2232669" y="241225"/>
            <a:ext cx="1848356" cy="112375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4205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59" dur="indefinite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27853"/>
                </a:solidFill>
              </a:rPr>
              <a:t>ИНФОРМАЦИОННЫЕ ИСТОЧНИКИ</a:t>
            </a:r>
            <a:endParaRPr lang="ru-RU" dirty="0">
              <a:solidFill>
                <a:srgbClr val="02785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ru-RU" sz="4400" dirty="0" smtClean="0">
                <a:solidFill>
                  <a:srgbClr val="027853"/>
                </a:solidFill>
                <a:hlinkClick r:id="rId2"/>
              </a:rPr>
              <a:t>Девочка пишет</a:t>
            </a:r>
            <a:endParaRPr lang="ru-RU" sz="4400" dirty="0" smtClean="0">
              <a:solidFill>
                <a:srgbClr val="027853"/>
              </a:solidFill>
              <a:hlinkClick r:id="rId3"/>
            </a:endParaRPr>
          </a:p>
          <a:p>
            <a:pPr algn="ctr"/>
            <a:r>
              <a:rPr lang="ru-RU" sz="4400" dirty="0" smtClean="0">
                <a:solidFill>
                  <a:srgbClr val="027853"/>
                </a:solidFill>
                <a:hlinkClick r:id="rId4"/>
              </a:rPr>
              <a:t>Здания-карандаши, книги</a:t>
            </a:r>
            <a:endParaRPr lang="ru-RU" sz="4400" dirty="0" smtClean="0">
              <a:solidFill>
                <a:srgbClr val="027853"/>
              </a:solidFill>
            </a:endParaRPr>
          </a:p>
          <a:p>
            <a:pPr algn="ctr"/>
            <a:r>
              <a:rPr lang="ru-RU" sz="4400" dirty="0">
                <a:solidFill>
                  <a:srgbClr val="027853"/>
                </a:solidFill>
                <a:hlinkClick r:id="rId5"/>
              </a:rPr>
              <a:t>Книги</a:t>
            </a:r>
            <a:endParaRPr lang="ru-RU" sz="4400" dirty="0">
              <a:solidFill>
                <a:srgbClr val="027853"/>
              </a:solidFill>
            </a:endParaRPr>
          </a:p>
          <a:p>
            <a:pPr algn="ctr"/>
            <a:r>
              <a:rPr lang="ru-RU" sz="4400" dirty="0" smtClean="0">
                <a:solidFill>
                  <a:srgbClr val="027853"/>
                </a:solidFill>
                <a:hlinkClick r:id="rId6"/>
              </a:rPr>
              <a:t>Умный </a:t>
            </a:r>
            <a:r>
              <a:rPr lang="ru-RU" sz="4400" dirty="0">
                <a:solidFill>
                  <a:srgbClr val="027853"/>
                </a:solidFill>
                <a:hlinkClick r:id="rId6"/>
              </a:rPr>
              <a:t>филин и сова</a:t>
            </a:r>
            <a:endParaRPr lang="ru-RU" sz="4400" dirty="0">
              <a:solidFill>
                <a:srgbClr val="027853"/>
              </a:solidFill>
            </a:endParaRPr>
          </a:p>
          <a:p>
            <a:pPr algn="ctr"/>
            <a:r>
              <a:rPr lang="ru-RU" sz="4400" dirty="0">
                <a:solidFill>
                  <a:srgbClr val="027853"/>
                </a:solidFill>
                <a:hlinkClick r:id="rId7"/>
              </a:rPr>
              <a:t>Ученик делает уроки</a:t>
            </a:r>
            <a:endParaRPr lang="ru-RU" sz="4400" dirty="0">
              <a:solidFill>
                <a:srgbClr val="027853"/>
              </a:solidFill>
            </a:endParaRPr>
          </a:p>
          <a:p>
            <a:pPr algn="ctr"/>
            <a:r>
              <a:rPr lang="ru-RU" sz="4400" dirty="0" smtClean="0">
                <a:solidFill>
                  <a:srgbClr val="027853"/>
                </a:solidFill>
                <a:hlinkClick r:id="rId8"/>
              </a:rPr>
              <a:t>Фон</a:t>
            </a:r>
            <a:endParaRPr lang="ru-RU" sz="4400" dirty="0" smtClean="0">
              <a:solidFill>
                <a:srgbClr val="027853"/>
              </a:solidFill>
            </a:endParaRPr>
          </a:p>
          <a:p>
            <a:pPr marL="0" indent="0" algn="ctr">
              <a:buNone/>
            </a:pPr>
            <a:endParaRPr lang="ru-RU" sz="2000" dirty="0" smtClean="0">
              <a:solidFill>
                <a:srgbClr val="027853"/>
              </a:solidFill>
            </a:endParaRPr>
          </a:p>
          <a:p>
            <a:pPr marL="0" indent="0" algn="ctr">
              <a:buNone/>
            </a:pPr>
            <a:r>
              <a:rPr lang="ru-RU" sz="2000" dirty="0" smtClean="0">
                <a:solidFill>
                  <a:srgbClr val="027853"/>
                </a:solidFill>
              </a:rPr>
              <a:t>На </a:t>
            </a:r>
            <a:r>
              <a:rPr lang="ru-RU" sz="2000" dirty="0">
                <a:solidFill>
                  <a:srgbClr val="027853"/>
                </a:solidFill>
              </a:rPr>
              <a:t>момент создания шаблона все ссылки являются активными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rgbClr val="027853"/>
                </a:solidFill>
              </a:rPr>
              <a:t>Вы можете использовать данное оформление для создания своих презентаций, но должны указать источники и автора шаблона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rgbClr val="027853"/>
                </a:solidFill>
              </a:rPr>
              <a:t>Автор шаблона: Полшкова Виктория Валерьяновна, педагог дополнительного образования МАОУ ДО ЦРТДиЮ Каменского района Пензенской области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rgbClr val="027853"/>
                </a:solidFill>
              </a:rPr>
              <a:t>Сайт </a:t>
            </a:r>
            <a:r>
              <a:rPr lang="en-US" sz="2000" dirty="0">
                <a:solidFill>
                  <a:srgbClr val="027853"/>
                </a:solidFill>
                <a:hlinkClick r:id="rId9"/>
              </a:rPr>
              <a:t>http://minus-plus-mus.ucoz.ru/</a:t>
            </a:r>
            <a:r>
              <a:rPr lang="ru-RU" sz="2000" dirty="0">
                <a:solidFill>
                  <a:srgbClr val="027853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ru-RU" sz="2000" b="1" dirty="0">
                <a:solidFill>
                  <a:srgbClr val="027853"/>
                </a:solidFill>
              </a:rPr>
              <a:t>© Полшкова В.В., 2019</a:t>
            </a:r>
            <a:endParaRPr lang="ru-RU" sz="2000" dirty="0">
              <a:solidFill>
                <a:srgbClr val="0278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11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Фиолетовый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8524</TotalTime>
  <Words>104</Words>
  <Application>Microsoft Office PowerPoint</Application>
  <PresentationFormat>Экран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AGReverance</vt:lpstr>
      <vt:lpstr>Arial</vt:lpstr>
      <vt:lpstr>Calibri</vt:lpstr>
      <vt:lpstr>Тема Office</vt:lpstr>
      <vt:lpstr>Презентация PowerPoint</vt:lpstr>
      <vt:lpstr>2</vt:lpstr>
      <vt:lpstr>Презентация PowerPoint</vt:lpstr>
      <vt:lpstr>Презентация PowerPoint</vt:lpstr>
      <vt:lpstr>ИНФОРМАЦИОННЫЕ ИСТОЧНИКИ</vt:lpstr>
    </vt:vector>
  </TitlesOfParts>
  <Manager>Полшкова Виктория Валерьяновна</Manager>
  <Company>МАОУ ДО ЦРТДиЮ Каменского района Пензенской области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Русский язык</dc:title>
  <dc:subject>русский язык</dc:subject>
  <dc:creator>Viktoriya Polshkova</dc:creator>
  <cp:keywords>русский язык;книги;школа</cp:keywords>
  <cp:lastModifiedBy>Сысоева И.А.</cp:lastModifiedBy>
  <cp:revision>204</cp:revision>
  <dcterms:created xsi:type="dcterms:W3CDTF">2019-04-16T15:48:18Z</dcterms:created>
  <dcterms:modified xsi:type="dcterms:W3CDTF">2022-10-25T08:04:04Z</dcterms:modified>
</cp:coreProperties>
</file>