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82" r:id="rId3"/>
    <p:sldId id="283" r:id="rId4"/>
    <p:sldId id="284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73" r:id="rId13"/>
    <p:sldId id="272" r:id="rId14"/>
    <p:sldId id="265" r:id="rId15"/>
    <p:sldId id="268" r:id="rId16"/>
    <p:sldId id="269" r:id="rId17"/>
    <p:sldId id="285" r:id="rId18"/>
    <p:sldId id="267" r:id="rId19"/>
    <p:sldId id="266" r:id="rId20"/>
    <p:sldId id="271" r:id="rId21"/>
    <p:sldId id="275" r:id="rId22"/>
    <p:sldId id="277" r:id="rId23"/>
    <p:sldId id="280" r:id="rId24"/>
    <p:sldId id="278" r:id="rId25"/>
    <p:sldId id="279" r:id="rId26"/>
    <p:sldId id="281" r:id="rId27"/>
    <p:sldId id="286" r:id="rId28"/>
    <p:sldId id="27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0871" autoAdjust="0"/>
  </p:normalViewPr>
  <p:slideViewPr>
    <p:cSldViewPr>
      <p:cViewPr varScale="1">
        <p:scale>
          <a:sx n="79" d="100"/>
          <a:sy n="79" d="100"/>
        </p:scale>
        <p:origin x="-2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9AAF1-64AB-41E1-9B24-87393AF9AFB6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846BA-60DB-4103-A1EF-F853DF6BE5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13B1-AEE0-4097-98A2-0766997F52E8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CD3-B003-41F8-AB6D-5A095EF0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13B1-AEE0-4097-98A2-0766997F52E8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CD3-B003-41F8-AB6D-5A095EF0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13B1-AEE0-4097-98A2-0766997F52E8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CD3-B003-41F8-AB6D-5A095EF0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13B1-AEE0-4097-98A2-0766997F52E8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CD3-B003-41F8-AB6D-5A095EF0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13B1-AEE0-4097-98A2-0766997F52E8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CD3-B003-41F8-AB6D-5A095EF0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13B1-AEE0-4097-98A2-0766997F52E8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CD3-B003-41F8-AB6D-5A095EF0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13B1-AEE0-4097-98A2-0766997F52E8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CD3-B003-41F8-AB6D-5A095EF0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13B1-AEE0-4097-98A2-0766997F52E8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CD3-B003-41F8-AB6D-5A095EF0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13B1-AEE0-4097-98A2-0766997F52E8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CD3-B003-41F8-AB6D-5A095EF0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13B1-AEE0-4097-98A2-0766997F52E8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CD3-B003-41F8-AB6D-5A095EF0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313B1-AEE0-4097-98A2-0766997F52E8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DDCD3-B003-41F8-AB6D-5A095EF0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313B1-AEE0-4097-98A2-0766997F52E8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DDCD3-B003-41F8-AB6D-5A095EF0B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3.docx"/><Relationship Id="rId4" Type="http://schemas.openxmlformats.org/officeDocument/2006/relationships/package" Target="../embeddings/_________Microsoft_Office_Word2.docx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2322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Проект: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«ХЛЕБ - ВСЕМУ  ГОЛОВА!»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800" dirty="0">
                <a:solidFill>
                  <a:srgbClr val="FF0000"/>
                </a:solidFill>
                <a:latin typeface="Arial Black" pitchFamily="34" charset="0"/>
              </a:rPr>
              <a:t>В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ид проекта: экологический, познавательно-исследовательский</a:t>
            </a:r>
            <a:b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Продолжительность проекта: краткосрочный</a:t>
            </a:r>
            <a:b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1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12168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подготовлена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воспитателем ГБДОУ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детского сада №2</a:t>
            </a:r>
          </a:p>
          <a:p>
            <a:r>
              <a:rPr lang="ru-RU" dirty="0" err="1">
                <a:solidFill>
                  <a:srgbClr val="FF0000"/>
                </a:solidFill>
              </a:rPr>
              <a:t>о</a:t>
            </a:r>
            <a:r>
              <a:rPr lang="ru-RU" dirty="0" err="1" smtClean="0">
                <a:solidFill>
                  <a:srgbClr val="FF0000"/>
                </a:solidFill>
              </a:rPr>
              <a:t>бщеразвивающего</a:t>
            </a:r>
            <a:r>
              <a:rPr lang="ru-RU" dirty="0" smtClean="0">
                <a:solidFill>
                  <a:srgbClr val="FF0000"/>
                </a:solidFill>
              </a:rPr>
              <a:t> вида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Калининского района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г.Санкт-Петербурга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Кузнецовой  Галиной  Павловной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Из чего  пекут  хлеб?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171" name="Picture 3" descr="C:\Users\Admin-pc\Desktop\ПРОЕКТ ХЛЕБ-ВСЕМУ ГОЛОВА\ХЛЕБ\из чего пекут хле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3656"/>
            <a:ext cx="4032448" cy="3024336"/>
          </a:xfrm>
          <a:prstGeom prst="rect">
            <a:avLst/>
          </a:prstGeom>
          <a:noFill/>
        </p:spPr>
      </p:pic>
      <p:pic>
        <p:nvPicPr>
          <p:cNvPr id="7172" name="Picture 4" descr="C:\Users\Admin-pc\Desktop\ПРОЕКТ ХЛЕБ-ВСЕМУ ГОЛОВА\ХЛЕБ\му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270" y="1556792"/>
            <a:ext cx="4056346" cy="3038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Как  пекут  хлеб?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194" name="Picture 2" descr="C:\Users\Admin-pc\Desktop\ПРОЕКТ ХЛЕБ-ВСЕМУ ГОЛОВА\ХЛЕБ\замес те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22" y="1412776"/>
            <a:ext cx="4800533" cy="3600400"/>
          </a:xfrm>
          <a:prstGeom prst="rect">
            <a:avLst/>
          </a:prstGeom>
          <a:noFill/>
        </p:spPr>
      </p:pic>
      <p:pic>
        <p:nvPicPr>
          <p:cNvPr id="8195" name="Picture 3" descr="C:\Users\Admin-pc\Desktop\ПРОЕКТ ХЛЕБ-ВСЕМУ ГОЛОВА\ХЛЕБ\как пекут хле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664" y="1196752"/>
            <a:ext cx="3168352" cy="2376264"/>
          </a:xfrm>
          <a:prstGeom prst="rect">
            <a:avLst/>
          </a:prstGeom>
          <a:noFill/>
        </p:spPr>
      </p:pic>
      <p:pic>
        <p:nvPicPr>
          <p:cNvPr id="8196" name="Picture 4" descr="C:\Users\Admin-pc\Desktop\ПРОЕКТ ХЛЕБ-ВСЕМУ ГОЛОВА\ХЛЕБ\приготов.хлеба на завод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2354" y="3861048"/>
            <a:ext cx="3144766" cy="235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Хлебозавод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5362" name="Picture 2" descr="C:\Users\Admin-pc\Desktop\ПРОЕКТ ХЛЕБ-ВСЕМУ ГОЛОВА\ХЛЕБ\Завод конвейр хле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7836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Загадки  о  хлебе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338" name="Picture 2" descr="C:\Users\Admin-pc\Desktop\ПРОЕКТ ХЛЕБ-ВСЕМУ ГОЛОВА\ХЛЕБ\загадки хлебобулоч.издел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136146" cy="5345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Стихи  о  хлебе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218" name="Picture 2" descr="C:\Users\Admin-pc\Desktop\ПРОЕКТ ХЛЕБ-ВСЕМУ ГОЛОВА\ХЛЕБ\стих. плюшки ватруш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061834" cy="3042408"/>
          </a:xfrm>
          <a:prstGeom prst="rect">
            <a:avLst/>
          </a:prstGeom>
          <a:noFill/>
        </p:spPr>
      </p:pic>
      <p:pic>
        <p:nvPicPr>
          <p:cNvPr id="9219" name="Picture 3" descr="C:\Users\Admin-pc\Desktop\ПРОЕКТ ХЛЕБ-ВСЕМУ ГОЛОВА\ХЛЕБ\стихотв.о хлеб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067944" cy="3046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-pc\Desktop\ПРОЕКТ ХЛЕБ-ВСЕМУ ГОЛОВА\ХЛЕБ\хлебный магази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548" y="404664"/>
            <a:ext cx="7787003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Важное  о  хлебе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2290" name="Picture 2" descr="C:\Users\Admin-pc\Desktop\ПРОЕКТ ХЛЕБ-ВСЕМУ ГОЛОВА\ХЛЕБ\Виды хлеб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224469" cy="3168352"/>
          </a:xfrm>
          <a:prstGeom prst="rect">
            <a:avLst/>
          </a:prstGeom>
          <a:noFill/>
        </p:spPr>
      </p:pic>
      <p:pic>
        <p:nvPicPr>
          <p:cNvPr id="12291" name="Picture 3" descr="C:\Users\Admin-pc\Desktop\ПРОЕКТ ХЛЕБ-ВСЕМУ ГОЛОВА\ХЛЕБ\важное о хлеб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4256021" cy="3192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Традиции  России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Admin-pc\Desktop\ПРОЕКТ ХЛЕБ-ВСЕМУ ГОЛОВА\ХЛЕБ\хлеб да со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-pc\Desktop\ПРОЕКТ ХЛЕБ-ВСЕМУ ГОЛОВА\ХЛЕБ\труд люде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224" y="404664"/>
            <a:ext cx="7273184" cy="5447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-pc\Desktop\ПРОЕКТ ХЛЕБ-ВСЕМУ ГОЛОВА\ХЛЕБ\стихотв. о хлебе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023352" cy="5260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Цель проекта: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Формирование </a:t>
            </a:r>
            <a:r>
              <a:rPr lang="ru-RU" dirty="0" smtClean="0">
                <a:solidFill>
                  <a:srgbClr val="FF0000"/>
                </a:solidFill>
              </a:rPr>
              <a:t>целостного представления о процессе выращивания хлеба у детей старшего дошкольного </a:t>
            </a:r>
            <a:r>
              <a:rPr lang="ru-RU" dirty="0" smtClean="0">
                <a:solidFill>
                  <a:srgbClr val="FF0000"/>
                </a:solidFill>
              </a:rPr>
              <a:t>возраста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Воспитание </a:t>
            </a:r>
            <a:r>
              <a:rPr lang="ru-RU" dirty="0" smtClean="0">
                <a:solidFill>
                  <a:srgbClr val="FF0000"/>
                </a:solidFill>
              </a:rPr>
              <a:t>бережного отношения к хлебу, к труду людей, которые его выращивают.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-pc\Desktop\ПРОЕКТ ХЛЕБ-ВСЕМУ ГОЛОВА\ХЛЕБ\вывод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598"/>
          <a:stretch>
            <a:fillRect/>
          </a:stretch>
        </p:blipFill>
        <p:spPr bwMode="auto">
          <a:xfrm>
            <a:off x="827584" y="404664"/>
            <a:ext cx="7392821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Наглядные пособия по проекту: «Хлеб - всему голова!»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Admin-pc\Desktop\ПРОЕКТ ХЛЕБ-ВСЕМУ ГОЛОВА\IMG-20231118-WA0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36" t="6364" r="8076" b="23632"/>
          <a:stretch>
            <a:fillRect/>
          </a:stretch>
        </p:blipFill>
        <p:spPr bwMode="auto">
          <a:xfrm>
            <a:off x="6588224" y="1628800"/>
            <a:ext cx="1944216" cy="3421820"/>
          </a:xfrm>
          <a:prstGeom prst="rect">
            <a:avLst/>
          </a:prstGeom>
          <a:noFill/>
        </p:spPr>
      </p:pic>
      <p:pic>
        <p:nvPicPr>
          <p:cNvPr id="17411" name="Picture 3" descr="C:\Users\Admin-pc\Desktop\ПРОЕКТ ХЛЕБ-ВСЕМУ ГОЛОВА\IMG-20231118-WA0207.jpg"/>
          <p:cNvPicPr>
            <a:picLocks noChangeAspect="1" noChangeArrowheads="1"/>
          </p:cNvPicPr>
          <p:nvPr/>
        </p:nvPicPr>
        <p:blipFill>
          <a:blip r:embed="rId3" cstate="print"/>
          <a:srcRect l="6773" t="6096" r="8564" b="22279"/>
          <a:stretch>
            <a:fillRect/>
          </a:stretch>
        </p:blipFill>
        <p:spPr bwMode="auto">
          <a:xfrm>
            <a:off x="611560" y="1628800"/>
            <a:ext cx="2016224" cy="3384376"/>
          </a:xfrm>
          <a:prstGeom prst="rect">
            <a:avLst/>
          </a:prstGeom>
          <a:noFill/>
        </p:spPr>
      </p:pic>
      <p:pic>
        <p:nvPicPr>
          <p:cNvPr id="17413" name="Picture 5" descr="C:\Users\Admin-pc\Desktop\ПРОЕКТ ХЛЕБ-ВСЕМУ ГОЛОВА\IMG-20231118-WA0201.jpg"/>
          <p:cNvPicPr>
            <a:picLocks noChangeAspect="1" noChangeArrowheads="1"/>
          </p:cNvPicPr>
          <p:nvPr/>
        </p:nvPicPr>
        <p:blipFill>
          <a:blip r:embed="rId4" cstate="print"/>
          <a:srcRect l="21786" r="17524"/>
          <a:stretch>
            <a:fillRect/>
          </a:stretch>
        </p:blipFill>
        <p:spPr bwMode="auto">
          <a:xfrm>
            <a:off x="3347864" y="3212976"/>
            <a:ext cx="2448272" cy="1815337"/>
          </a:xfrm>
          <a:prstGeom prst="rect">
            <a:avLst/>
          </a:prstGeom>
          <a:noFill/>
        </p:spPr>
      </p:pic>
      <p:pic>
        <p:nvPicPr>
          <p:cNvPr id="17414" name="Picture 6" descr="C:\Users\Admin-pc\Desktop\ПРОЕКТ ХЛЕБ-ВСЕМУ ГОЛОВА\IMG-20231118-WA0205.jpg"/>
          <p:cNvPicPr>
            <a:picLocks noChangeAspect="1" noChangeArrowheads="1"/>
          </p:cNvPicPr>
          <p:nvPr/>
        </p:nvPicPr>
        <p:blipFill>
          <a:blip r:embed="rId5" cstate="print"/>
          <a:srcRect l="6098" r="14632" b="5147"/>
          <a:stretch>
            <a:fillRect/>
          </a:stretch>
        </p:blipFill>
        <p:spPr bwMode="auto">
          <a:xfrm>
            <a:off x="3203848" y="1484784"/>
            <a:ext cx="280831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-pc\Desktop\ПРОЕКТ ХЛЕБ-ВСЕМУ ГОЛОВА\IMG-20231118-WA016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920880" cy="3924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Дети  с  удовольствием рассматривали  наглядность 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9458" name="Picture 2" descr="C:\Users\Admin-pc\Desktop\ПРОЕКТ ХЛЕБ-ВСЕМУ ГОЛОВА\IMG-20231118-WA0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036683" cy="4525963"/>
          </a:xfrm>
          <a:prstGeom prst="rect">
            <a:avLst/>
          </a:prstGeom>
          <a:noFill/>
        </p:spPr>
      </p:pic>
      <p:pic>
        <p:nvPicPr>
          <p:cNvPr id="19459" name="Picture 3" descr="C:\Users\Admin-pc\Desktop\ПРОЕКТ ХЛЕБ-ВСЕМУ ГОЛОВА\IMG-20231118-WA016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340768"/>
            <a:ext cx="4678827" cy="2105472"/>
          </a:xfrm>
          <a:prstGeom prst="rect">
            <a:avLst/>
          </a:prstGeom>
          <a:noFill/>
        </p:spPr>
      </p:pic>
      <p:pic>
        <p:nvPicPr>
          <p:cNvPr id="19461" name="Picture 5" descr="C:\Users\Admin-pc\Desktop\ПРОЕКТ ХЛЕБ-ВСЕМУ ГОЛОВА\IMG-20231118-WA0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89040"/>
            <a:ext cx="4654824" cy="2094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-pc\Desktop\ПРОЕКТ ХЛЕБ-ВСЕМУ ГОЛОВА\IMG-20231118-WA0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229600" cy="3919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Дети  с  удовольствием  лепили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из  слоеного  теста 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8434" name="Picture 2" descr="C:\Users\Admin-pc\Desktop\ПРОЕКТ ХЛЕБ-ВСЕМУ ГОЛОВА\IMG-20231118-WA0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405" b="23000"/>
          <a:stretch>
            <a:fillRect/>
          </a:stretch>
        </p:blipFill>
        <p:spPr bwMode="auto">
          <a:xfrm>
            <a:off x="3203848" y="1412776"/>
            <a:ext cx="2458546" cy="3911544"/>
          </a:xfrm>
          <a:prstGeom prst="rect">
            <a:avLst/>
          </a:prstGeom>
          <a:noFill/>
        </p:spPr>
      </p:pic>
      <p:pic>
        <p:nvPicPr>
          <p:cNvPr id="18435" name="Picture 3" descr="C:\Users\Admin-pc\Desktop\ПРОЕКТ ХЛЕБ-ВСЕМУ ГОЛОВА\IMG-20231118-WA0193.jpg"/>
          <p:cNvPicPr>
            <a:picLocks noChangeAspect="1" noChangeArrowheads="1"/>
          </p:cNvPicPr>
          <p:nvPr/>
        </p:nvPicPr>
        <p:blipFill>
          <a:blip r:embed="rId3" cstate="print"/>
          <a:srcRect b="28628"/>
          <a:stretch>
            <a:fillRect/>
          </a:stretch>
        </p:blipFill>
        <p:spPr bwMode="auto">
          <a:xfrm>
            <a:off x="6099795" y="1340768"/>
            <a:ext cx="2542450" cy="4032448"/>
          </a:xfrm>
          <a:prstGeom prst="rect">
            <a:avLst/>
          </a:prstGeom>
          <a:noFill/>
        </p:spPr>
      </p:pic>
      <p:pic>
        <p:nvPicPr>
          <p:cNvPr id="18436" name="Picture 4" descr="C:\Users\Admin-pc\Desktop\ПРОЕКТ ХЛЕБ-ВСЕМУ ГОЛОВА\IMG-20231118-WA0196.jpg"/>
          <p:cNvPicPr>
            <a:picLocks noChangeAspect="1" noChangeArrowheads="1"/>
          </p:cNvPicPr>
          <p:nvPr/>
        </p:nvPicPr>
        <p:blipFill>
          <a:blip r:embed="rId4" cstate="print"/>
          <a:srcRect t="9144" b="3992"/>
          <a:stretch>
            <a:fillRect/>
          </a:stretch>
        </p:blipFill>
        <p:spPr bwMode="auto">
          <a:xfrm>
            <a:off x="539552" y="1340768"/>
            <a:ext cx="230425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 потом раскрашивали свои изделия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485" name="Picture 5" descr="C:\Users\Admin-pc\Desktop\ПРОЕКТ ХЛЕБ-ВСЕМУ ГОЛОВА\IMG-20231118-WA0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2776"/>
            <a:ext cx="4320479" cy="1944216"/>
          </a:xfrm>
          <a:prstGeom prst="rect">
            <a:avLst/>
          </a:prstGeom>
          <a:noFill/>
        </p:spPr>
      </p:pic>
      <p:pic>
        <p:nvPicPr>
          <p:cNvPr id="20486" name="Picture 6" descr="C:\Users\Admin-pc\Desktop\ПРОЕКТ ХЛЕБ-ВСЕМУ ГОЛОВА\IMG-20231118-WA0147.jpg"/>
          <p:cNvPicPr>
            <a:picLocks noChangeAspect="1" noChangeArrowheads="1"/>
          </p:cNvPicPr>
          <p:nvPr/>
        </p:nvPicPr>
        <p:blipFill>
          <a:blip r:embed="rId3" cstate="print"/>
          <a:srcRect l="4512" r="12773"/>
          <a:stretch>
            <a:fillRect/>
          </a:stretch>
        </p:blipFill>
        <p:spPr bwMode="auto">
          <a:xfrm>
            <a:off x="2483768" y="3645024"/>
            <a:ext cx="4320480" cy="2066003"/>
          </a:xfrm>
          <a:prstGeom prst="rect">
            <a:avLst/>
          </a:prstGeom>
          <a:noFill/>
        </p:spPr>
      </p:pic>
      <p:pic>
        <p:nvPicPr>
          <p:cNvPr id="20487" name="Picture 7" descr="C:\Users\Admin-pc\Desktop\ПРОЕКТ ХЛЕБ-ВСЕМУ ГОЛОВА\IMG-20231118-WA013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2036683" cy="4525963"/>
          </a:xfrm>
          <a:prstGeom prst="rect">
            <a:avLst/>
          </a:prstGeom>
          <a:noFill/>
        </p:spPr>
      </p:pic>
      <p:pic>
        <p:nvPicPr>
          <p:cNvPr id="20488" name="Picture 8" descr="C:\Users\Admin-pc\Desktop\ПРОЕКТ ХЛЕБ-ВСЕМУ ГОЛОВА\IMG-20231118-WA015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196752"/>
            <a:ext cx="2029864" cy="451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Конспекты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беседы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  и занятий  по теме «Хлеб –всему голова»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76836" y="2060848"/>
          <a:ext cx="2237937" cy="3271912"/>
        </p:xfrm>
        <a:graphic>
          <a:graphicData uri="http://schemas.openxmlformats.org/presentationml/2006/ole">
            <p:oleObj spid="_x0000_s1026" name="Документ" r:id="rId3" imgW="6629729" imgH="9741993" progId="Word.Document.12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419872" y="2060848"/>
          <a:ext cx="2303119" cy="3271912"/>
        </p:xfrm>
        <a:graphic>
          <a:graphicData uri="http://schemas.openxmlformats.org/presentationml/2006/ole">
            <p:oleObj spid="_x0000_s1027" name="Документ" r:id="rId4" imgW="6629729" imgH="9435144" progId="Word.Document.12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228184" y="2060848"/>
          <a:ext cx="2232248" cy="3263595"/>
        </p:xfrm>
        <a:graphic>
          <a:graphicData uri="http://schemas.openxmlformats.org/presentationml/2006/ole">
            <p:oleObj spid="_x0000_s1028" name="Документ" r:id="rId5" imgW="6629729" imgH="969331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66429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СПАСИБО 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ЗА  ВНИМАНИЕ!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Задачи  проекта: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55000" lnSpcReduction="2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Образовательные: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изучить историю возникновения хлеба;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познакомить детей со старинными русскими обычаями, связанными с хлебом;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расширить знания у детей о значении хлеба в жизни человека, и его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изготовлении.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Развивающие: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развивать познавательно – исследовательскую деятельность;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развивать умение логически мыслить, рассуждать, делать выводы 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умозаключения.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Воспитательные: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воспитывать бережное отношение к хлебу, чувство благодарности и уважения к людям сельскохозяйственного труда;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воспитывать желание делиться полученными знаниями.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Познавательное развитие;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Речевое развитие;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Социально-коммуникативное развитие;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• Художественно-эстетическое развитие.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Актуальность: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dirty="0" smtClean="0"/>
              <a:t>    </a:t>
            </a:r>
            <a:r>
              <a:rPr lang="ru-RU" sz="2300" dirty="0" smtClean="0"/>
              <a:t> </a:t>
            </a:r>
            <a:r>
              <a:rPr lang="ru-RU" sz="2300" dirty="0" smtClean="0">
                <a:solidFill>
                  <a:srgbClr val="FF0000"/>
                </a:solidFill>
              </a:rPr>
              <a:t>У </a:t>
            </a:r>
            <a:r>
              <a:rPr lang="ru-RU" sz="2300" dirty="0" smtClean="0">
                <a:solidFill>
                  <a:srgbClr val="FF0000"/>
                </a:solidFill>
              </a:rPr>
              <a:t>современных детей нет понимания ценностного отношения к труду человека, работающего на сельскохозяйственном поле</a:t>
            </a:r>
            <a:r>
              <a:rPr lang="ru-RU" sz="23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sz="2300" dirty="0" smtClean="0">
                <a:solidFill>
                  <a:srgbClr val="FF0000"/>
                </a:solidFill>
              </a:rPr>
              <a:t>    </a:t>
            </a:r>
            <a:r>
              <a:rPr lang="ru-RU" sz="2300" dirty="0" smtClean="0">
                <a:solidFill>
                  <a:srgbClr val="FF0000"/>
                </a:solidFill>
              </a:rPr>
              <a:t>Хлеб для них является обыденным продуктом, который можно купить в любом магазине или супермаркете. Дети перестали ценить хлеб, как главный продукт питания для русского человека. И чтобы его вырастить необходимо, приложить много сил и труда</a:t>
            </a:r>
            <a:r>
              <a:rPr lang="ru-RU" sz="23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sz="2300" dirty="0" smtClean="0">
                <a:solidFill>
                  <a:srgbClr val="FF0000"/>
                </a:solidFill>
              </a:rPr>
              <a:t>    Поэтому я решила уделить </a:t>
            </a:r>
            <a:r>
              <a:rPr lang="ru-RU" sz="2300" dirty="0" smtClean="0">
                <a:solidFill>
                  <a:srgbClr val="FF0000"/>
                </a:solidFill>
              </a:rPr>
              <a:t>этому вопросу особое внимание в </a:t>
            </a:r>
            <a:r>
              <a:rPr lang="ru-RU" sz="2300" dirty="0" smtClean="0">
                <a:solidFill>
                  <a:srgbClr val="FF0000"/>
                </a:solidFill>
              </a:rPr>
              <a:t>своей  </a:t>
            </a:r>
            <a:r>
              <a:rPr lang="ru-RU" sz="2300" dirty="0" smtClean="0">
                <a:solidFill>
                  <a:srgbClr val="FF0000"/>
                </a:solidFill>
              </a:rPr>
              <a:t>работе с детьми. </a:t>
            </a:r>
            <a:endParaRPr lang="ru-RU" sz="23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300" dirty="0" smtClean="0">
                <a:solidFill>
                  <a:srgbClr val="FF0000"/>
                </a:solidFill>
              </a:rPr>
              <a:t>    Самое </a:t>
            </a:r>
            <a:r>
              <a:rPr lang="ru-RU" sz="2300" dirty="0" smtClean="0">
                <a:solidFill>
                  <a:srgbClr val="FF0000"/>
                </a:solidFill>
              </a:rPr>
              <a:t>главное в предстоящей работе способствовать формированию у детей четкого понимания роли человеческого труда в современном обществе и воспитывать уважительное, бережное отношение к результату его деятельности.</a:t>
            </a:r>
            <a:endParaRPr lang="ru-RU" sz="23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Посев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Admin-pc\Desktop\ПРОЕКТ ХЛЕБ-ВСЕМУ ГОЛОВА\ХЛЕБ\вспахивают пол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320480" cy="3240360"/>
          </a:xfrm>
          <a:prstGeom prst="rect">
            <a:avLst/>
          </a:prstGeom>
          <a:noFill/>
        </p:spPr>
      </p:pic>
      <p:pic>
        <p:nvPicPr>
          <p:cNvPr id="6" name="Picture 3" descr="C:\Users\Admin-pc\Desktop\ПРОЕКТ ХЛЕБ-ВСЕМУ ГОЛОВА\ХЛЕБ\посев хлеб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171" y="1484784"/>
            <a:ext cx="4128459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-pc\Desktop\ПРОЕКТ ХЛЕБ-ВСЕМУ ГОЛОВА\ХЛЕБ\сеялки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2831819" cy="2121099"/>
          </a:xfrm>
          <a:prstGeom prst="rect">
            <a:avLst/>
          </a:prstGeom>
          <a:noFill/>
        </p:spPr>
      </p:pic>
      <p:pic>
        <p:nvPicPr>
          <p:cNvPr id="6" name="Picture 3" descr="C:\Users\Admin-pc\Desktop\ПРОЕКТ ХЛЕБ-ВСЕМУ ГОЛОВА\ХЛЕБ\тракто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4422489" cy="3312368"/>
          </a:xfrm>
          <a:prstGeom prst="rect">
            <a:avLst/>
          </a:prstGeom>
          <a:noFill/>
        </p:spPr>
      </p:pic>
      <p:pic>
        <p:nvPicPr>
          <p:cNvPr id="7" name="Picture 2" descr="C:\Users\Admin-pc\Desktop\ПРОЕКТ ХЛЕБ-ВСЕМУ ГОЛОВА\ХЛЕБ\машины сеял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140968"/>
            <a:ext cx="2873292" cy="2154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Уборка  урожая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Admin-pc\Desktop\ПРОЕКТ ХЛЕБ-ВСЕМУ ГОЛОВА\ХЛЕБ\спелые колос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992555" cy="3744416"/>
          </a:xfrm>
          <a:prstGeom prst="rect">
            <a:avLst/>
          </a:prstGeom>
          <a:noFill/>
        </p:spPr>
      </p:pic>
      <p:pic>
        <p:nvPicPr>
          <p:cNvPr id="4099" name="Picture 3" descr="C:\Users\Admin-pc\Desktop\ПРОЕКТ ХЛЕБ-ВСЕМУ ГОЛОВА\ХЛЕБ\уборка урожая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052736"/>
            <a:ext cx="3137925" cy="2353444"/>
          </a:xfrm>
          <a:prstGeom prst="rect">
            <a:avLst/>
          </a:prstGeom>
          <a:noFill/>
        </p:spPr>
      </p:pic>
      <p:pic>
        <p:nvPicPr>
          <p:cNvPr id="4100" name="Picture 4" descr="C:\Users\Admin-pc\Desktop\ПРОЕКТ ХЛЕБ-ВСЕМУ ГОЛОВА\ХЛЕБ\комбай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645024"/>
            <a:ext cx="3049017" cy="2283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Жатва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Admin-pc\Desktop\ПРОЕКТ ХЛЕБ-ВСЕМУ ГОЛОВА\ХЛЕБ\жа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878"/>
          <a:stretch>
            <a:fillRect/>
          </a:stretch>
        </p:blipFill>
        <p:spPr bwMode="auto">
          <a:xfrm>
            <a:off x="467544" y="1628800"/>
            <a:ext cx="3929604" cy="2808312"/>
          </a:xfrm>
          <a:prstGeom prst="rect">
            <a:avLst/>
          </a:prstGeom>
          <a:noFill/>
        </p:spPr>
      </p:pic>
      <p:pic>
        <p:nvPicPr>
          <p:cNvPr id="5123" name="Picture 3" descr="C:\Users\Admin-pc\Desktop\ПРОЕКТ ХЛЕБ-ВСЕМУ ГОЛОВА\ХЛЕБ\обмолот зерна.jpg"/>
          <p:cNvPicPr>
            <a:picLocks noChangeAspect="1" noChangeArrowheads="1"/>
          </p:cNvPicPr>
          <p:nvPr/>
        </p:nvPicPr>
        <p:blipFill>
          <a:blip r:embed="rId3" cstate="print"/>
          <a:srcRect t="2473" b="1071"/>
          <a:stretch>
            <a:fillRect/>
          </a:stretch>
        </p:blipFill>
        <p:spPr bwMode="auto">
          <a:xfrm>
            <a:off x="4788024" y="1628800"/>
            <a:ext cx="3882008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Мельница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Admin-pc\Desktop\ПРОЕКТ ХЛЕБ-ВСЕМУ ГОЛОВА\ХЛЕБ\мель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4422249" cy="3312368"/>
          </a:xfrm>
          <a:prstGeom prst="rect">
            <a:avLst/>
          </a:prstGeom>
          <a:noFill/>
        </p:spPr>
      </p:pic>
      <p:pic>
        <p:nvPicPr>
          <p:cNvPr id="5" name="Picture 2" descr="C:\Users\Admin-pc\Desktop\ПРОЕКТ ХЛЕБ-ВСЕМУ ГОЛОВА\ХЛЕБ\рожь и пшен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168352" cy="2373170"/>
          </a:xfrm>
          <a:prstGeom prst="rect">
            <a:avLst/>
          </a:prstGeom>
          <a:noFill/>
        </p:spPr>
      </p:pic>
      <p:pic>
        <p:nvPicPr>
          <p:cNvPr id="6147" name="Picture 3" descr="C:\Users\Admin-pc\Desktop\ПРОЕКТ ХЛЕБ-ВСЕМУ ГОЛОВА\ХЛЕБ\пшеница.jpg"/>
          <p:cNvPicPr>
            <a:picLocks noChangeAspect="1" noChangeArrowheads="1"/>
          </p:cNvPicPr>
          <p:nvPr/>
        </p:nvPicPr>
        <p:blipFill>
          <a:blip r:embed="rId4" cstate="print"/>
          <a:srcRect t="9244"/>
          <a:stretch>
            <a:fillRect/>
          </a:stretch>
        </p:blipFill>
        <p:spPr bwMode="auto">
          <a:xfrm>
            <a:off x="645486" y="3717032"/>
            <a:ext cx="307208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221</Words>
  <Application>Microsoft Office PowerPoint</Application>
  <PresentationFormat>Экран (4:3)</PresentationFormat>
  <Paragraphs>50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Документ Microsoft Office Word</vt:lpstr>
      <vt:lpstr>Проект:  «ХЛЕБ - ВСЕМУ  ГОЛОВА!» Вид проекта: экологический, познавательно-исследовательский Продолжительность проекта: краткосрочный </vt:lpstr>
      <vt:lpstr>Цель проекта:</vt:lpstr>
      <vt:lpstr>Задачи  проекта:</vt:lpstr>
      <vt:lpstr>Актуальность:</vt:lpstr>
      <vt:lpstr>Посев</vt:lpstr>
      <vt:lpstr>Слайд 6</vt:lpstr>
      <vt:lpstr>Уборка  урожая </vt:lpstr>
      <vt:lpstr>Жатва</vt:lpstr>
      <vt:lpstr>Мельница </vt:lpstr>
      <vt:lpstr>Из чего  пекут  хлеб?</vt:lpstr>
      <vt:lpstr>Как  пекут  хлеб?</vt:lpstr>
      <vt:lpstr>Хлебозавод</vt:lpstr>
      <vt:lpstr>Загадки  о  хлебе</vt:lpstr>
      <vt:lpstr>Стихи  о  хлебе </vt:lpstr>
      <vt:lpstr>Слайд 15</vt:lpstr>
      <vt:lpstr>Важное  о  хлебе</vt:lpstr>
      <vt:lpstr>Традиции  России</vt:lpstr>
      <vt:lpstr>Слайд 18</vt:lpstr>
      <vt:lpstr>Слайд 19</vt:lpstr>
      <vt:lpstr>Слайд 20</vt:lpstr>
      <vt:lpstr>Наглядные пособия по проекту: «Хлеб - всему голова!»</vt:lpstr>
      <vt:lpstr>Слайд 22</vt:lpstr>
      <vt:lpstr>Дети  с  удовольствием рассматривали  наглядность </vt:lpstr>
      <vt:lpstr>Слайд 24</vt:lpstr>
      <vt:lpstr>Дети  с  удовольствием  лепили  из  слоеного  теста </vt:lpstr>
      <vt:lpstr>А потом раскрашивали свои изделия</vt:lpstr>
      <vt:lpstr>Конспекты беседы  и занятий  по теме «Хлеб –всему голова»</vt:lpstr>
      <vt:lpstr>СПАСИБО   ЗА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Microsoft</cp:lastModifiedBy>
  <cp:revision>33</cp:revision>
  <dcterms:created xsi:type="dcterms:W3CDTF">2023-12-14T18:57:02Z</dcterms:created>
  <dcterms:modified xsi:type="dcterms:W3CDTF">2023-12-15T20:53:13Z</dcterms:modified>
</cp:coreProperties>
</file>