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9" r:id="rId4"/>
    <p:sldId id="263" r:id="rId5"/>
    <p:sldId id="268" r:id="rId6"/>
    <p:sldId id="269" r:id="rId7"/>
    <p:sldId id="261" r:id="rId8"/>
    <p:sldId id="257" r:id="rId9"/>
    <p:sldId id="258" r:id="rId10"/>
    <p:sldId id="266" r:id="rId11"/>
    <p:sldId id="260" r:id="rId12"/>
    <p:sldId id="267" r:id="rId13"/>
    <p:sldId id="262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9D38-C865-4EC0-9589-65A11796E58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4F3-98DF-4B73-B744-2841B2BAB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9D38-C865-4EC0-9589-65A11796E58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4F3-98DF-4B73-B744-2841B2BAB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9D38-C865-4EC0-9589-65A11796E58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4F3-98DF-4B73-B744-2841B2BAB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9D38-C865-4EC0-9589-65A11796E58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4F3-98DF-4B73-B744-2841B2BAB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9D38-C865-4EC0-9589-65A11796E58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4F3-98DF-4B73-B744-2841B2BAB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9D38-C865-4EC0-9589-65A11796E58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4F3-98DF-4B73-B744-2841B2BAB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9D38-C865-4EC0-9589-65A11796E58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4F3-98DF-4B73-B744-2841B2BAB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9D38-C865-4EC0-9589-65A11796E58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4F3-98DF-4B73-B744-2841B2BAB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9D38-C865-4EC0-9589-65A11796E58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4F3-98DF-4B73-B744-2841B2BAB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9D38-C865-4EC0-9589-65A11796E58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4F3-98DF-4B73-B744-2841B2BAB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9D38-C865-4EC0-9589-65A11796E58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4F3-98DF-4B73-B744-2841B2BAB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49D38-C865-4EC0-9589-65A11796E58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6E4F3-98DF-4B73-B744-2841B2BAB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ru-RU" dirty="0" smtClean="0"/>
              <a:t>Эрмитаж, музей, мир, слово, уголок, произведение, искусство, предмет, зал, народ, день, школьник, </a:t>
            </a:r>
            <a:r>
              <a:rPr lang="ru-RU" err="1" smtClean="0"/>
              <a:t>воин</a:t>
            </a:r>
            <a:r>
              <a:rPr lang="ru-RU" smtClean="0"/>
              <a:t>, доспех</a:t>
            </a:r>
            <a:r>
              <a:rPr lang="ru-RU" dirty="0" smtClean="0"/>
              <a:t>, век, житель.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/>
          <a:lstStyle/>
          <a:p>
            <a:r>
              <a:rPr lang="ru-RU" dirty="0" smtClean="0"/>
              <a:t>Жители Санкт-Петербурга гордятся Эрмитажем.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980729"/>
            <a:ext cx="7560840" cy="4536504"/>
          </a:xfrm>
        </p:spPr>
        <p:txBody>
          <a:bodyPr>
            <a:normAutofit/>
          </a:bodyPr>
          <a:lstStyle/>
          <a:p>
            <a:pPr algn="l"/>
            <a:r>
              <a:rPr lang="ru-RU" dirty="0" err="1" smtClean="0"/>
              <a:t>Гор_д</a:t>
            </a:r>
            <a:r>
              <a:rPr lang="ru-RU" dirty="0" smtClean="0"/>
              <a:t>, </a:t>
            </a:r>
            <a:r>
              <a:rPr lang="ru-RU" dirty="0" err="1" smtClean="0"/>
              <a:t>Р___ия</a:t>
            </a:r>
            <a:r>
              <a:rPr lang="ru-RU" dirty="0" smtClean="0"/>
              <a:t>, </a:t>
            </a:r>
            <a:r>
              <a:rPr lang="ru-RU" dirty="0" err="1" smtClean="0"/>
              <a:t>к_ртина</a:t>
            </a:r>
            <a:r>
              <a:rPr lang="ru-RU" dirty="0" smtClean="0"/>
              <a:t>, </a:t>
            </a:r>
            <a:r>
              <a:rPr lang="ru-RU" dirty="0" err="1" smtClean="0"/>
              <a:t>ко__екция</a:t>
            </a:r>
            <a:r>
              <a:rPr lang="ru-RU" dirty="0" smtClean="0"/>
              <a:t>, </a:t>
            </a:r>
            <a:r>
              <a:rPr lang="ru-RU" dirty="0" err="1" smtClean="0"/>
              <a:t>лес_ница</a:t>
            </a:r>
            <a:r>
              <a:rPr lang="ru-RU" dirty="0" smtClean="0"/>
              <a:t>, </a:t>
            </a:r>
            <a:r>
              <a:rPr lang="ru-RU" dirty="0" err="1" smtClean="0"/>
              <a:t>п_ртрет,иску__тво,экскурс_я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229600" cy="475252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Гор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д, Р</a:t>
            </a:r>
            <a:r>
              <a:rPr lang="ru-RU" dirty="0" smtClean="0">
                <a:solidFill>
                  <a:srgbClr val="FF0000"/>
                </a:solidFill>
              </a:rPr>
              <a:t>осс</a:t>
            </a:r>
            <a:r>
              <a:rPr lang="ru-RU" dirty="0" smtClean="0"/>
              <a:t>ия, к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ртина, ко</a:t>
            </a:r>
            <a:r>
              <a:rPr lang="ru-RU" dirty="0" smtClean="0">
                <a:solidFill>
                  <a:srgbClr val="FF0000"/>
                </a:solidFill>
              </a:rPr>
              <a:t>лл</a:t>
            </a:r>
            <a:r>
              <a:rPr lang="ru-RU" dirty="0" smtClean="0"/>
              <a:t>екция, лес</a:t>
            </a:r>
            <a:r>
              <a:rPr lang="ru-RU" dirty="0" smtClean="0">
                <a:solidFill>
                  <a:srgbClr val="FF0000"/>
                </a:solidFill>
              </a:rPr>
              <a:t>т</a:t>
            </a:r>
            <a:r>
              <a:rPr lang="ru-RU" dirty="0" smtClean="0"/>
              <a:t>ница, п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ртрет, иску</a:t>
            </a:r>
            <a:r>
              <a:rPr lang="ru-RU" dirty="0" smtClean="0">
                <a:solidFill>
                  <a:srgbClr val="FF0000"/>
                </a:solidFill>
              </a:rPr>
              <a:t>сс</a:t>
            </a:r>
            <a:r>
              <a:rPr lang="ru-RU" dirty="0" smtClean="0"/>
              <a:t>тво, экскурс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akis\Desktop\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640960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/>
              <a:t>         Эрмитаж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akis\Desktop\NgAAAgGwGOA-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05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makis\Desktop\Большой просвет в Новом Эрмитаж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2" y="332656"/>
            <a:ext cx="9133988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akis\Desktop\Pavl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94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73</Words>
  <Application>Microsoft Office PowerPoint</Application>
  <PresentationFormat>Экран (4:3)</PresentationFormat>
  <Paragraphs>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Гор_д, Р___ия, к_ртина, ко__екция, лес_ница, п_ртрет,иску__тво,экскурс_я.</vt:lpstr>
      <vt:lpstr>Город, Россия, картина, коллекция, лестница, портрет, искусство, экскурсия.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Эрмитаж, музей, мир, слово, уголок, произведение, искусство, предмет, зал, народ, день, школьник, воин, доспех, век, житель.</vt:lpstr>
      <vt:lpstr>Презентация PowerPoint</vt:lpstr>
      <vt:lpstr>Жители Санкт-Петербурга гордятся Эрмитажем.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Гор_д, Р___ия, к_ртина, ко__екция, лес_ница, п_ртрет,иску__тво,экскурс_я.</dc:title>
  <dc:creator>makism.cka2015@gmail.com</dc:creator>
  <cp:lastModifiedBy>t103</cp:lastModifiedBy>
  <cp:revision>11</cp:revision>
  <dcterms:created xsi:type="dcterms:W3CDTF">2021-11-21T14:54:30Z</dcterms:created>
  <dcterms:modified xsi:type="dcterms:W3CDTF">2022-01-17T09:28:08Z</dcterms:modified>
</cp:coreProperties>
</file>