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468124-1BBA-44B6-9581-66499581C3CD}" v="455" dt="2021-10-25T19:18:04.662"/>
    <p1510:client id="{9702C316-0D5E-B5BF-AEA0-76AB869B945C}" v="344" dt="2021-10-25T19:45:20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>
        <p:scale>
          <a:sx n="120" d="100"/>
          <a:sy n="120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катерина Игоревна Вайнштейн" userId="S::125028@hspu.org::79c7da2c-5c21-46ae-8f46-69dc7e57f0bf" providerId="AD" clId="Web-{7A468124-1BBA-44B6-9581-66499581C3CD}"/>
    <pc:docChg chg="addSld modSld sldOrd addMainMaster delMainMaster">
      <pc:chgData name="Екатерина Игоревна Вайнштейн" userId="S::125028@hspu.org::79c7da2c-5c21-46ae-8f46-69dc7e57f0bf" providerId="AD" clId="Web-{7A468124-1BBA-44B6-9581-66499581C3CD}" dt="2021-10-25T19:18:04.662" v="457" actId="1076"/>
      <pc:docMkLst>
        <pc:docMk/>
      </pc:docMkLst>
      <pc:sldChg chg="addSp delSp modSp mod setBg modClrScheme addAnim chgLayout">
        <pc:chgData name="Екатерина Игоревна Вайнштейн" userId="S::125028@hspu.org::79c7da2c-5c21-46ae-8f46-69dc7e57f0bf" providerId="AD" clId="Web-{7A468124-1BBA-44B6-9581-66499581C3CD}" dt="2021-10-25T18:47:44.040" v="101" actId="1076"/>
        <pc:sldMkLst>
          <pc:docMk/>
          <pc:sldMk cId="1351651579" sldId="256"/>
        </pc:sldMkLst>
        <pc:spChg chg="mod ord">
          <ac:chgData name="Екатерина Игоревна Вайнштейн" userId="S::125028@hspu.org::79c7da2c-5c21-46ae-8f46-69dc7e57f0bf" providerId="AD" clId="Web-{7A468124-1BBA-44B6-9581-66499581C3CD}" dt="2021-10-25T18:44:23.503" v="88" actId="20577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Екатерина Игоревна Вайнштейн" userId="S::125028@hspu.org::79c7da2c-5c21-46ae-8f46-69dc7e57f0bf" providerId="AD" clId="Web-{7A468124-1BBA-44B6-9581-66499581C3CD}" dt="2021-10-25T18:44:20.253" v="87" actId="20577"/>
          <ac:spMkLst>
            <pc:docMk/>
            <pc:sldMk cId="1351651579" sldId="256"/>
            <ac:spMk id="3" creationId="{00000000-0000-0000-0000-000000000000}"/>
          </ac:spMkLst>
        </pc:spChg>
        <pc:spChg chg="add">
          <ac:chgData name="Екатерина Игоревна Вайнштейн" userId="S::125028@hspu.org::79c7da2c-5c21-46ae-8f46-69dc7e57f0bf" providerId="AD" clId="Web-{7A468124-1BBA-44B6-9581-66499581C3CD}" dt="2021-10-25T18:35:44.928" v="6"/>
          <ac:spMkLst>
            <pc:docMk/>
            <pc:sldMk cId="1351651579" sldId="256"/>
            <ac:spMk id="5" creationId="{60E52DF2-6802-459B-AC2A-AF976DEB1DAB}"/>
          </ac:spMkLst>
        </pc:spChg>
        <pc:spChg chg="add del">
          <ac:chgData name="Екатерина Игоревна Вайнштейн" userId="S::125028@hspu.org::79c7da2c-5c21-46ae-8f46-69dc7e57f0bf" providerId="AD" clId="Web-{7A468124-1BBA-44B6-9581-66499581C3CD}" dt="2021-10-25T18:35:44.881" v="5"/>
          <ac:spMkLst>
            <pc:docMk/>
            <pc:sldMk cId="1351651579" sldId="256"/>
            <ac:spMk id="9" creationId="{33E93247-6229-44AB-A550-739E971E690B}"/>
          </ac:spMkLst>
        </pc:spChg>
        <pc:spChg chg="add del">
          <ac:chgData name="Екатерина Игоревна Вайнштейн" userId="S::125028@hspu.org::79c7da2c-5c21-46ae-8f46-69dc7e57f0bf" providerId="AD" clId="Web-{7A468124-1BBA-44B6-9581-66499581C3CD}" dt="2021-10-25T18:35:44.881" v="5"/>
          <ac:spMkLst>
            <pc:docMk/>
            <pc:sldMk cId="1351651579" sldId="256"/>
            <ac:spMk id="11" creationId="{A5D67320-FCFD-4931-AAF7-C6C853329C7F}"/>
          </ac:spMkLst>
        </pc:spChg>
        <pc:picChg chg="add del">
          <ac:chgData name="Екатерина Игоревна Вайнштейн" userId="S::125028@hspu.org::79c7da2c-5c21-46ae-8f46-69dc7e57f0bf" providerId="AD" clId="Web-{7A468124-1BBA-44B6-9581-66499581C3CD}" dt="2021-10-25T18:35:44.881" v="5"/>
          <ac:picMkLst>
            <pc:docMk/>
            <pc:sldMk cId="1351651579" sldId="256"/>
            <ac:picMk id="4" creationId="{7C08B3DD-B4EB-4003-9ECB-5341D39AD830}"/>
          </ac:picMkLst>
        </pc:picChg>
        <pc:picChg chg="add">
          <ac:chgData name="Екатерина Игоревна Вайнштейн" userId="S::125028@hspu.org::79c7da2c-5c21-46ae-8f46-69dc7e57f0bf" providerId="AD" clId="Web-{7A468124-1BBA-44B6-9581-66499581C3CD}" dt="2021-10-25T18:35:44.928" v="6"/>
          <ac:picMkLst>
            <pc:docMk/>
            <pc:sldMk cId="1351651579" sldId="256"/>
            <ac:picMk id="6" creationId="{0B81EF92-A167-4E17-874D-3868D75DCE08}"/>
          </ac:picMkLst>
        </pc:picChg>
        <pc:picChg chg="add mod">
          <ac:chgData name="Екатерина Игоревна Вайнштейн" userId="S::125028@hspu.org::79c7da2c-5c21-46ae-8f46-69dc7e57f0bf" providerId="AD" clId="Web-{7A468124-1BBA-44B6-9581-66499581C3CD}" dt="2021-10-25T18:47:44.040" v="101" actId="1076"/>
          <ac:picMkLst>
            <pc:docMk/>
            <pc:sldMk cId="1351651579" sldId="256"/>
            <ac:picMk id="8" creationId="{E078E767-289D-4488-8CFD-051B49354E24}"/>
          </ac:picMkLst>
        </pc:picChg>
        <pc:picChg chg="add mod">
          <ac:chgData name="Екатерина Игоревна Вайнштейн" userId="S::125028@hspu.org::79c7da2c-5c21-46ae-8f46-69dc7e57f0bf" providerId="AD" clId="Web-{7A468124-1BBA-44B6-9581-66499581C3CD}" dt="2021-10-25T18:47:26.961" v="100" actId="14100"/>
          <ac:picMkLst>
            <pc:docMk/>
            <pc:sldMk cId="1351651579" sldId="256"/>
            <ac:picMk id="10" creationId="{6575FF4C-8C65-4D7B-8CE4-AD920C73F1DC}"/>
          </ac:picMkLst>
        </pc:picChg>
        <pc:cxnChg chg="add">
          <ac:chgData name="Екатерина Игоревна Вайнштейн" userId="S::125028@hspu.org::79c7da2c-5c21-46ae-8f46-69dc7e57f0bf" providerId="AD" clId="Web-{7A468124-1BBA-44B6-9581-66499581C3CD}" dt="2021-10-25T18:35:44.928" v="6"/>
          <ac:cxnSpMkLst>
            <pc:docMk/>
            <pc:sldMk cId="1351651579" sldId="256"/>
            <ac:cxnSpMk id="7" creationId="{EE2E603F-4A95-4FE8-BB06-211DFD75DBEF}"/>
          </ac:cxnSpMkLst>
        </pc:cxnChg>
        <pc:cxnChg chg="add del">
          <ac:chgData name="Екатерина Игоревна Вайнштейн" userId="S::125028@hspu.org::79c7da2c-5c21-46ae-8f46-69dc7e57f0bf" providerId="AD" clId="Web-{7A468124-1BBA-44B6-9581-66499581C3CD}" dt="2021-10-25T18:35:44.881" v="5"/>
          <ac:cxnSpMkLst>
            <pc:docMk/>
            <pc:sldMk cId="1351651579" sldId="256"/>
            <ac:cxnSpMk id="13" creationId="{EE2E603F-4A95-4FE8-BB06-211DFD75DBEF}"/>
          </ac:cxnSpMkLst>
        </pc:cxnChg>
      </pc:sldChg>
      <pc:sldChg chg="addSp delSp modSp new mod setBg">
        <pc:chgData name="Екатерина Игоревна Вайнштейн" userId="S::125028@hspu.org::79c7da2c-5c21-46ae-8f46-69dc7e57f0bf" providerId="AD" clId="Web-{7A468124-1BBA-44B6-9581-66499581C3CD}" dt="2021-10-25T18:57:49.304" v="279" actId="20577"/>
        <pc:sldMkLst>
          <pc:docMk/>
          <pc:sldMk cId="4067247974" sldId="257"/>
        </pc:sldMkLst>
        <pc:spChg chg="mod">
          <ac:chgData name="Екатерина Игоревна Вайнштейн" userId="S::125028@hspu.org::79c7da2c-5c21-46ae-8f46-69dc7e57f0bf" providerId="AD" clId="Web-{7A468124-1BBA-44B6-9581-66499581C3CD}" dt="2021-10-25T18:54:04.908" v="179" actId="20577"/>
          <ac:spMkLst>
            <pc:docMk/>
            <pc:sldMk cId="4067247974" sldId="257"/>
            <ac:spMk id="2" creationId="{530AFB3D-CAB0-4430-8202-8834C2FA2C04}"/>
          </ac:spMkLst>
        </pc:spChg>
        <pc:spChg chg="del mod">
          <ac:chgData name="Екатерина Игоревна Вайнштейн" userId="S::125028@hspu.org::79c7da2c-5c21-46ae-8f46-69dc7e57f0bf" providerId="AD" clId="Web-{7A468124-1BBA-44B6-9581-66499581C3CD}" dt="2021-10-25T18:50:48.544" v="162"/>
          <ac:spMkLst>
            <pc:docMk/>
            <pc:sldMk cId="4067247974" sldId="257"/>
            <ac:spMk id="3" creationId="{2363DDEC-448F-4ADF-B9CD-B48995464FAC}"/>
          </ac:spMkLst>
        </pc:spChg>
        <pc:spChg chg="add">
          <ac:chgData name="Екатерина Игоревна Вайнштейн" userId="S::125028@hspu.org::79c7da2c-5c21-46ae-8f46-69dc7e57f0bf" providerId="AD" clId="Web-{7A468124-1BBA-44B6-9581-66499581C3CD}" dt="2021-10-25T18:50:38.278" v="161"/>
          <ac:spMkLst>
            <pc:docMk/>
            <pc:sldMk cId="4067247974" sldId="257"/>
            <ac:spMk id="8" creationId="{6B3CA38D-7BB0-4D35-BE00-0F487660272C}"/>
          </ac:spMkLst>
        </pc:spChg>
        <pc:spChg chg="add del mod">
          <ac:chgData name="Екатерина Игоревна Вайнштейн" userId="S::125028@hspu.org::79c7da2c-5c21-46ae-8f46-69dc7e57f0bf" providerId="AD" clId="Web-{7A468124-1BBA-44B6-9581-66499581C3CD}" dt="2021-10-25T18:51:55.764" v="165"/>
          <ac:spMkLst>
            <pc:docMk/>
            <pc:sldMk cId="4067247974" sldId="257"/>
            <ac:spMk id="15" creationId="{621002D4-BB8E-4BA8-B82D-FFB2DB211524}"/>
          </ac:spMkLst>
        </pc:spChg>
        <pc:spChg chg="add mod">
          <ac:chgData name="Екатерина Игоревна Вайнштейн" userId="S::125028@hspu.org::79c7da2c-5c21-46ae-8f46-69dc7e57f0bf" providerId="AD" clId="Web-{7A468124-1BBA-44B6-9581-66499581C3CD}" dt="2021-10-25T18:57:25.023" v="264" actId="20577"/>
          <ac:spMkLst>
            <pc:docMk/>
            <pc:sldMk cId="4067247974" sldId="257"/>
            <ac:spMk id="16" creationId="{E4839A7E-9F84-45E9-8B1E-2B72405507B3}"/>
          </ac:spMkLst>
        </pc:spChg>
        <pc:spChg chg="add mod">
          <ac:chgData name="Екатерина Игоревна Вайнштейн" userId="S::125028@hspu.org::79c7da2c-5c21-46ae-8f46-69dc7e57f0bf" providerId="AD" clId="Web-{7A468124-1BBA-44B6-9581-66499581C3CD}" dt="2021-10-25T18:57:49.304" v="279" actId="20577"/>
          <ac:spMkLst>
            <pc:docMk/>
            <pc:sldMk cId="4067247974" sldId="257"/>
            <ac:spMk id="17" creationId="{B098C35F-4520-438D-B579-F80A9E4489A9}"/>
          </ac:spMkLst>
        </pc:spChg>
        <pc:graphicFrameChg chg="add del mod ord modGraphic">
          <ac:chgData name="Екатерина Игоревна Вайнштейн" userId="S::125028@hspu.org::79c7da2c-5c21-46ae-8f46-69dc7e57f0bf" providerId="AD" clId="Web-{7A468124-1BBA-44B6-9581-66499581C3CD}" dt="2021-10-25T18:50:55.794" v="163"/>
          <ac:graphicFrameMkLst>
            <pc:docMk/>
            <pc:sldMk cId="4067247974" sldId="257"/>
            <ac:graphicFrameMk id="4" creationId="{E808DFD5-86E6-4F26-A342-1018528C5840}"/>
          </ac:graphicFrameMkLst>
        </pc:graphicFrameChg>
        <pc:cxnChg chg="add">
          <ac:chgData name="Екатерина Игоревна Вайнштейн" userId="S::125028@hspu.org::79c7da2c-5c21-46ae-8f46-69dc7e57f0bf" providerId="AD" clId="Web-{7A468124-1BBA-44B6-9581-66499581C3CD}" dt="2021-10-25T18:50:38.278" v="161"/>
          <ac:cxnSpMkLst>
            <pc:docMk/>
            <pc:sldMk cId="4067247974" sldId="257"/>
            <ac:cxnSpMk id="10" creationId="{4514FD1B-A0BF-4C73-A68E-4B1F7299F6AE}"/>
          </ac:cxnSpMkLst>
        </pc:cxnChg>
        <pc:cxnChg chg="add">
          <ac:chgData name="Екатерина Игоревна Вайнштейн" userId="S::125028@hspu.org::79c7da2c-5c21-46ae-8f46-69dc7e57f0bf" providerId="AD" clId="Web-{7A468124-1BBA-44B6-9581-66499581C3CD}" dt="2021-10-25T18:50:38.278" v="161"/>
          <ac:cxnSpMkLst>
            <pc:docMk/>
            <pc:sldMk cId="4067247974" sldId="257"/>
            <ac:cxnSpMk id="12" creationId="{18B100A6-1EBC-40AB-BB7E-26807F3CFC31}"/>
          </ac:cxnSpMkLst>
        </pc:cxnChg>
      </pc:sldChg>
      <pc:sldChg chg="modSp new">
        <pc:chgData name="Екатерина Игоревна Вайнштейн" userId="S::125028@hspu.org::79c7da2c-5c21-46ae-8f46-69dc7e57f0bf" providerId="AD" clId="Web-{7A468124-1BBA-44B6-9581-66499581C3CD}" dt="2021-10-25T19:04:47.252" v="406" actId="20577"/>
        <pc:sldMkLst>
          <pc:docMk/>
          <pc:sldMk cId="1918453705" sldId="258"/>
        </pc:sldMkLst>
        <pc:spChg chg="mod">
          <ac:chgData name="Екатерина Игоревна Вайнштейн" userId="S::125028@hspu.org::79c7da2c-5c21-46ae-8f46-69dc7e57f0bf" providerId="AD" clId="Web-{7A468124-1BBA-44B6-9581-66499581C3CD}" dt="2021-10-25T19:01:46.560" v="284" actId="20577"/>
          <ac:spMkLst>
            <pc:docMk/>
            <pc:sldMk cId="1918453705" sldId="258"/>
            <ac:spMk id="2" creationId="{A91A8E3B-8FC8-47FF-8810-5FCF51CBE5D3}"/>
          </ac:spMkLst>
        </pc:spChg>
        <pc:spChg chg="mod">
          <ac:chgData name="Екатерина Игоревна Вайнштейн" userId="S::125028@hspu.org::79c7da2c-5c21-46ae-8f46-69dc7e57f0bf" providerId="AD" clId="Web-{7A468124-1BBA-44B6-9581-66499581C3CD}" dt="2021-10-25T19:04:47.252" v="406" actId="20577"/>
          <ac:spMkLst>
            <pc:docMk/>
            <pc:sldMk cId="1918453705" sldId="258"/>
            <ac:spMk id="3" creationId="{1FE3CEFE-7BAB-4E29-BF2B-75DEBBC4620C}"/>
          </ac:spMkLst>
        </pc:spChg>
      </pc:sldChg>
      <pc:sldChg chg="addSp delSp modSp new mod ord setBg">
        <pc:chgData name="Екатерина Игоревна Вайнштейн" userId="S::125028@hspu.org::79c7da2c-5c21-46ae-8f46-69dc7e57f0bf" providerId="AD" clId="Web-{7A468124-1BBA-44B6-9581-66499581C3CD}" dt="2021-10-25T19:18:04.662" v="457" actId="1076"/>
        <pc:sldMkLst>
          <pc:docMk/>
          <pc:sldMk cId="1001859042" sldId="259"/>
        </pc:sldMkLst>
        <pc:spChg chg="del">
          <ac:chgData name="Екатерина Игоревна Вайнштейн" userId="S::125028@hspu.org::79c7da2c-5c21-46ae-8f46-69dc7e57f0bf" providerId="AD" clId="Web-{7A468124-1BBA-44B6-9581-66499581C3CD}" dt="2021-10-25T19:12:17.123" v="413"/>
          <ac:spMkLst>
            <pc:docMk/>
            <pc:sldMk cId="1001859042" sldId="259"/>
            <ac:spMk id="2" creationId="{2E220DA6-169C-4766-8B9A-ABBBA8D920A9}"/>
          </ac:spMkLst>
        </pc:spChg>
        <pc:spChg chg="del">
          <ac:chgData name="Екатерина Игоревна Вайнштейн" userId="S::125028@hspu.org::79c7da2c-5c21-46ae-8f46-69dc7e57f0bf" providerId="AD" clId="Web-{7A468124-1BBA-44B6-9581-66499581C3CD}" dt="2021-10-25T19:08:25.679" v="408"/>
          <ac:spMkLst>
            <pc:docMk/>
            <pc:sldMk cId="1001859042" sldId="259"/>
            <ac:spMk id="3" creationId="{0A7607A9-C634-49CD-A0EA-35A2F6CD0EC4}"/>
          </ac:spMkLst>
        </pc:spChg>
        <pc:spChg chg="add del">
          <ac:chgData name="Екатерина Игоревна Вайнштейн" userId="S::125028@hspu.org::79c7da2c-5c21-46ae-8f46-69dc7e57f0bf" providerId="AD" clId="Web-{7A468124-1BBA-44B6-9581-66499581C3CD}" dt="2021-10-25T19:13:53.125" v="424"/>
          <ac:spMkLst>
            <pc:docMk/>
            <pc:sldMk cId="1001859042" sldId="259"/>
            <ac:spMk id="15" creationId="{74ABF6B1-3A9A-4CEE-889E-0D96AB03A7D5}"/>
          </ac:spMkLst>
        </pc:spChg>
        <pc:picChg chg="add mod ord">
          <ac:chgData name="Екатерина Игоревна Вайнштейн" userId="S::125028@hspu.org::79c7da2c-5c21-46ae-8f46-69dc7e57f0bf" providerId="AD" clId="Web-{7A468124-1BBA-44B6-9581-66499581C3CD}" dt="2021-10-25T19:15:15.643" v="439" actId="1076"/>
          <ac:picMkLst>
            <pc:docMk/>
            <pc:sldMk cId="1001859042" sldId="259"/>
            <ac:picMk id="4" creationId="{B36C9A1E-A082-4E1C-B734-9CAC81E05588}"/>
          </ac:picMkLst>
        </pc:picChg>
        <pc:picChg chg="add mod ord">
          <ac:chgData name="Екатерина Игоревна Вайнштейн" userId="S::125028@hspu.org::79c7da2c-5c21-46ae-8f46-69dc7e57f0bf" providerId="AD" clId="Web-{7A468124-1BBA-44B6-9581-66499581C3CD}" dt="2021-10-25T19:15:30.112" v="442" actId="14100"/>
          <ac:picMkLst>
            <pc:docMk/>
            <pc:sldMk cId="1001859042" sldId="259"/>
            <ac:picMk id="5" creationId="{6A0808B5-CBE4-47C8-842F-B2BA15B29BBC}"/>
          </ac:picMkLst>
        </pc:picChg>
        <pc:picChg chg="add mod">
          <ac:chgData name="Екатерина Игоревна Вайнштейн" userId="S::125028@hspu.org::79c7da2c-5c21-46ae-8f46-69dc7e57f0bf" providerId="AD" clId="Web-{7A468124-1BBA-44B6-9581-66499581C3CD}" dt="2021-10-25T19:18:00.209" v="455" actId="1076"/>
          <ac:picMkLst>
            <pc:docMk/>
            <pc:sldMk cId="1001859042" sldId="259"/>
            <ac:picMk id="6" creationId="{71EFB0E5-F0DA-4559-A362-FAC618CDA841}"/>
          </ac:picMkLst>
        </pc:picChg>
        <pc:picChg chg="add mod">
          <ac:chgData name="Екатерина Игоревна Вайнштейн" userId="S::125028@hspu.org::79c7da2c-5c21-46ae-8f46-69dc7e57f0bf" providerId="AD" clId="Web-{7A468124-1BBA-44B6-9581-66499581C3CD}" dt="2021-10-25T19:18:04.662" v="457" actId="1076"/>
          <ac:picMkLst>
            <pc:docMk/>
            <pc:sldMk cId="1001859042" sldId="259"/>
            <ac:picMk id="7" creationId="{6F33A6E6-102C-425F-865D-740CC966828B}"/>
          </ac:picMkLst>
        </pc:picChg>
        <pc:picChg chg="add mod modCrop">
          <ac:chgData name="Екатерина Игоревна Вайнштейн" userId="S::125028@hspu.org::79c7da2c-5c21-46ae-8f46-69dc7e57f0bf" providerId="AD" clId="Web-{7A468124-1BBA-44B6-9581-66499581C3CD}" dt="2021-10-25T19:18:02.303" v="456" actId="1076"/>
          <ac:picMkLst>
            <pc:docMk/>
            <pc:sldMk cId="1001859042" sldId="259"/>
            <ac:picMk id="8" creationId="{D9BC8B72-7F6C-42E4-9C71-EC6ED952FF9E}"/>
          </ac:picMkLst>
        </pc:picChg>
        <pc:cxnChg chg="add del">
          <ac:chgData name="Екатерина Игоревна Вайнштейн" userId="S::125028@hspu.org::79c7da2c-5c21-46ae-8f46-69dc7e57f0bf" providerId="AD" clId="Web-{7A468124-1BBA-44B6-9581-66499581C3CD}" dt="2021-10-25T19:13:53.125" v="424"/>
          <ac:cxnSpMkLst>
            <pc:docMk/>
            <pc:sldMk cId="1001859042" sldId="259"/>
            <ac:cxnSpMk id="11" creationId="{F64F9B95-9045-48D2-B9F3-2927E98F54AA}"/>
          </ac:cxnSpMkLst>
        </pc:cxnChg>
        <pc:cxnChg chg="add del">
          <ac:chgData name="Екатерина Игоревна Вайнштейн" userId="S::125028@hspu.org::79c7da2c-5c21-46ae-8f46-69dc7e57f0bf" providerId="AD" clId="Web-{7A468124-1BBA-44B6-9581-66499581C3CD}" dt="2021-10-25T19:13:53.125" v="424"/>
          <ac:cxnSpMkLst>
            <pc:docMk/>
            <pc:sldMk cId="1001859042" sldId="259"/>
            <ac:cxnSpMk id="13" creationId="{085AA86F-6A4D-4BCB-A045-D992CDC2959B}"/>
          </ac:cxnSpMkLst>
        </pc:cxnChg>
        <pc:cxnChg chg="add del">
          <ac:chgData name="Екатерина Игоревна Вайнштейн" userId="S::125028@hspu.org::79c7da2c-5c21-46ae-8f46-69dc7e57f0bf" providerId="AD" clId="Web-{7A468124-1BBA-44B6-9581-66499581C3CD}" dt="2021-10-25T19:13:53.125" v="424"/>
          <ac:cxnSpMkLst>
            <pc:docMk/>
            <pc:sldMk cId="1001859042" sldId="259"/>
            <ac:cxnSpMk id="17" creationId="{E0AA8030-FA65-4B8E-8530-372EEE8517CB}"/>
          </ac:cxnSpMkLst>
        </pc:cxnChg>
      </pc:sldChg>
      <pc:sldMasterChg chg="del delSldLayout">
        <pc:chgData name="Екатерина Игоревна Вайнштейн" userId="S::125028@hspu.org::79c7da2c-5c21-46ae-8f46-69dc7e57f0bf" providerId="AD" clId="Web-{7A468124-1BBA-44B6-9581-66499581C3CD}" dt="2021-10-25T18:35:11.521" v="3"/>
        <pc:sldMasterMkLst>
          <pc:docMk/>
          <pc:sldMasterMk cId="3154979492" sldId="2147483648"/>
        </pc:sldMasterMkLst>
        <pc:sldLayoutChg chg="del">
          <pc:chgData name="Екатерина Игоревна Вайнштейн" userId="S::125028@hspu.org::79c7da2c-5c21-46ae-8f46-69dc7e57f0bf" providerId="AD" clId="Web-{7A468124-1BBA-44B6-9581-66499581C3CD}" dt="2021-10-25T18:35:11.521" v="3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Екатерина Игоревна Вайнштейн" userId="S::125028@hspu.org::79c7da2c-5c21-46ae-8f46-69dc7e57f0bf" providerId="AD" clId="Web-{7A468124-1BBA-44B6-9581-66499581C3CD}" dt="2021-10-25T18:35:11.521" v="3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Екатерина Игоревна Вайнштейн" userId="S::125028@hspu.org::79c7da2c-5c21-46ae-8f46-69dc7e57f0bf" providerId="AD" clId="Web-{7A468124-1BBA-44B6-9581-66499581C3CD}" dt="2021-10-25T18:35:11.521" v="3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Екатерина Игоревна Вайнштейн" userId="S::125028@hspu.org::79c7da2c-5c21-46ae-8f46-69dc7e57f0bf" providerId="AD" clId="Web-{7A468124-1BBA-44B6-9581-66499581C3CD}" dt="2021-10-25T18:35:11.521" v="3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Екатерина Игоревна Вайнштейн" userId="S::125028@hspu.org::79c7da2c-5c21-46ae-8f46-69dc7e57f0bf" providerId="AD" clId="Web-{7A468124-1BBA-44B6-9581-66499581C3CD}" dt="2021-10-25T18:35:11.521" v="3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Екатерина Игоревна Вайнштейн" userId="S::125028@hspu.org::79c7da2c-5c21-46ae-8f46-69dc7e57f0bf" providerId="AD" clId="Web-{7A468124-1BBA-44B6-9581-66499581C3CD}" dt="2021-10-25T18:35:11.521" v="3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Екатерина Игоревна Вайнштейн" userId="S::125028@hspu.org::79c7da2c-5c21-46ae-8f46-69dc7e57f0bf" providerId="AD" clId="Web-{7A468124-1BBA-44B6-9581-66499581C3CD}" dt="2021-10-25T18:35:11.521" v="3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Екатерина Игоревна Вайнштейн" userId="S::125028@hspu.org::79c7da2c-5c21-46ae-8f46-69dc7e57f0bf" providerId="AD" clId="Web-{7A468124-1BBA-44B6-9581-66499581C3CD}" dt="2021-10-25T18:35:11.521" v="3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Екатерина Игоревна Вайнштейн" userId="S::125028@hspu.org::79c7da2c-5c21-46ae-8f46-69dc7e57f0bf" providerId="AD" clId="Web-{7A468124-1BBA-44B6-9581-66499581C3CD}" dt="2021-10-25T18:35:11.521" v="3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Екатерина Игоревна Вайнштейн" userId="S::125028@hspu.org::79c7da2c-5c21-46ae-8f46-69dc7e57f0bf" providerId="AD" clId="Web-{7A468124-1BBA-44B6-9581-66499581C3CD}" dt="2021-10-25T18:35:11.521" v="3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Екатерина Игоревна Вайнштейн" userId="S::125028@hspu.org::79c7da2c-5c21-46ae-8f46-69dc7e57f0bf" providerId="AD" clId="Web-{7A468124-1BBA-44B6-9581-66499581C3CD}" dt="2021-10-25T18:35:11.521" v="3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 modSldLayout">
        <pc:chgData name="Екатерина Игоревна Вайнштейн" userId="S::125028@hspu.org::79c7da2c-5c21-46ae-8f46-69dc7e57f0bf" providerId="AD" clId="Web-{7A468124-1BBA-44B6-9581-66499581C3CD}" dt="2021-10-25T18:35:44.928" v="6"/>
        <pc:sldMasterMkLst>
          <pc:docMk/>
          <pc:sldMasterMk cId="700808331" sldId="2147483660"/>
        </pc:sldMasterMkLst>
        <pc:sldLayoutChg chg="add del mod replI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700808331" sldId="2147483660"/>
            <pc:sldLayoutMk cId="1259682522" sldId="2147483661"/>
          </pc:sldLayoutMkLst>
        </pc:sldLayoutChg>
        <pc:sldLayoutChg chg="add del mod replI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700808331" sldId="2147483660"/>
            <pc:sldLayoutMk cId="3928183236" sldId="2147483662"/>
          </pc:sldLayoutMkLst>
        </pc:sldLayoutChg>
        <pc:sldLayoutChg chg="add del mod replI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700808331" sldId="2147483660"/>
            <pc:sldLayoutMk cId="3933453900" sldId="2147483663"/>
          </pc:sldLayoutMkLst>
        </pc:sldLayoutChg>
        <pc:sldLayoutChg chg="add del mod replI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700808331" sldId="2147483660"/>
            <pc:sldLayoutMk cId="2042471289" sldId="2147483664"/>
          </pc:sldLayoutMkLst>
        </pc:sldLayoutChg>
        <pc:sldLayoutChg chg="add del mod replI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700808331" sldId="2147483660"/>
            <pc:sldLayoutMk cId="2751545268" sldId="2147483665"/>
          </pc:sldLayoutMkLst>
        </pc:sldLayoutChg>
        <pc:sldLayoutChg chg="add del mod replI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700808331" sldId="2147483660"/>
            <pc:sldLayoutMk cId="3068885972" sldId="2147483666"/>
          </pc:sldLayoutMkLst>
        </pc:sldLayoutChg>
        <pc:sldLayoutChg chg="add del mod replI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700808331" sldId="2147483660"/>
            <pc:sldLayoutMk cId="2185490757" sldId="2147483667"/>
          </pc:sldLayoutMkLst>
        </pc:sldLayoutChg>
        <pc:sldLayoutChg chg="add del mod replI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700808331" sldId="2147483660"/>
            <pc:sldLayoutMk cId="851270947" sldId="2147483668"/>
          </pc:sldLayoutMkLst>
        </pc:sldLayoutChg>
        <pc:sldLayoutChg chg="add del mod replI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700808331" sldId="2147483660"/>
            <pc:sldLayoutMk cId="3349873373" sldId="2147483669"/>
          </pc:sldLayoutMkLst>
        </pc:sldLayoutChg>
        <pc:sldLayoutChg chg="add del mod replI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700808331" sldId="2147483660"/>
            <pc:sldLayoutMk cId="2115647962" sldId="2147483670"/>
          </pc:sldLayoutMkLst>
        </pc:sldLayoutChg>
        <pc:sldLayoutChg chg="add del mod replI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700808331" sldId="2147483660"/>
            <pc:sldLayoutMk cId="1526927448" sldId="2147483671"/>
          </pc:sldLayoutMkLst>
        </pc:sldLayoutChg>
      </pc:sldMasterChg>
      <pc:sldMasterChg chg="add addSldLayout">
        <pc:chgData name="Екатерина Игоревна Вайнштейн" userId="S::125028@hspu.org::79c7da2c-5c21-46ae-8f46-69dc7e57f0bf" providerId="AD" clId="Web-{7A468124-1BBA-44B6-9581-66499581C3CD}" dt="2021-10-25T18:35:44.928" v="6"/>
        <pc:sldMasterMkLst>
          <pc:docMk/>
          <pc:sldMasterMk cId="3009441892" sldId="2147483685"/>
        </pc:sldMasterMkLst>
        <pc:sldLayoutChg chg="ad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3009441892" sldId="2147483685"/>
            <pc:sldLayoutMk cId="1628488886" sldId="2147483674"/>
          </pc:sldLayoutMkLst>
        </pc:sldLayoutChg>
        <pc:sldLayoutChg chg="ad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3009441892" sldId="2147483685"/>
            <pc:sldLayoutMk cId="4067501809" sldId="2147483675"/>
          </pc:sldLayoutMkLst>
        </pc:sldLayoutChg>
        <pc:sldLayoutChg chg="ad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3009441892" sldId="2147483685"/>
            <pc:sldLayoutMk cId="3773589601" sldId="2147483676"/>
          </pc:sldLayoutMkLst>
        </pc:sldLayoutChg>
        <pc:sldLayoutChg chg="ad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3009441892" sldId="2147483685"/>
            <pc:sldLayoutMk cId="2104791055" sldId="2147483677"/>
          </pc:sldLayoutMkLst>
        </pc:sldLayoutChg>
        <pc:sldLayoutChg chg="ad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3009441892" sldId="2147483685"/>
            <pc:sldLayoutMk cId="1812172116" sldId="2147483678"/>
          </pc:sldLayoutMkLst>
        </pc:sldLayoutChg>
        <pc:sldLayoutChg chg="ad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3009441892" sldId="2147483685"/>
            <pc:sldLayoutMk cId="3890694575" sldId="2147483679"/>
          </pc:sldLayoutMkLst>
        </pc:sldLayoutChg>
        <pc:sldLayoutChg chg="ad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3009441892" sldId="2147483685"/>
            <pc:sldLayoutMk cId="2189862192" sldId="2147483680"/>
          </pc:sldLayoutMkLst>
        </pc:sldLayoutChg>
        <pc:sldLayoutChg chg="ad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3009441892" sldId="2147483685"/>
            <pc:sldLayoutMk cId="3474486715" sldId="2147483681"/>
          </pc:sldLayoutMkLst>
        </pc:sldLayoutChg>
        <pc:sldLayoutChg chg="ad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3009441892" sldId="2147483685"/>
            <pc:sldLayoutMk cId="3139564798" sldId="2147483682"/>
          </pc:sldLayoutMkLst>
        </pc:sldLayoutChg>
        <pc:sldLayoutChg chg="ad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3009441892" sldId="2147483685"/>
            <pc:sldLayoutMk cId="1352843639" sldId="2147483683"/>
          </pc:sldLayoutMkLst>
        </pc:sldLayoutChg>
        <pc:sldLayoutChg chg="add">
          <pc:chgData name="Екатерина Игоревна Вайнштейн" userId="S::125028@hspu.org::79c7da2c-5c21-46ae-8f46-69dc7e57f0bf" providerId="AD" clId="Web-{7A468124-1BBA-44B6-9581-66499581C3CD}" dt="2021-10-25T18:35:44.928" v="6"/>
          <pc:sldLayoutMkLst>
            <pc:docMk/>
            <pc:sldMasterMk cId="3009441892" sldId="2147483685"/>
            <pc:sldLayoutMk cId="2635380846" sldId="2147483684"/>
          </pc:sldLayoutMkLst>
        </pc:sldLayoutChg>
      </pc:sldMasterChg>
      <pc:sldMasterChg chg="add del addSldLayout delSldLayout">
        <pc:chgData name="Екатерина Игоревна Вайнштейн" userId="S::125028@hspu.org::79c7da2c-5c21-46ae-8f46-69dc7e57f0bf" providerId="AD" clId="Web-{7A468124-1BBA-44B6-9581-66499581C3CD}" dt="2021-10-25T18:35:44.881" v="5"/>
        <pc:sldMasterMkLst>
          <pc:docMk/>
          <pc:sldMasterMk cId="415985789" sldId="2147483751"/>
        </pc:sldMasterMkLst>
        <pc:sldLayoutChg chg="add del">
          <pc:chgData name="Екатерина Игоревна Вайнштейн" userId="S::125028@hspu.org::79c7da2c-5c21-46ae-8f46-69dc7e57f0bf" providerId="AD" clId="Web-{7A468124-1BBA-44B6-9581-66499581C3CD}" dt="2021-10-25T18:35:44.881" v="5"/>
          <pc:sldLayoutMkLst>
            <pc:docMk/>
            <pc:sldMasterMk cId="415985789" sldId="2147483751"/>
            <pc:sldLayoutMk cId="2338386442" sldId="2147483740"/>
          </pc:sldLayoutMkLst>
        </pc:sldLayoutChg>
        <pc:sldLayoutChg chg="add del">
          <pc:chgData name="Екатерина Игоревна Вайнштейн" userId="S::125028@hspu.org::79c7da2c-5c21-46ae-8f46-69dc7e57f0bf" providerId="AD" clId="Web-{7A468124-1BBA-44B6-9581-66499581C3CD}" dt="2021-10-25T18:35:44.881" v="5"/>
          <pc:sldLayoutMkLst>
            <pc:docMk/>
            <pc:sldMasterMk cId="415985789" sldId="2147483751"/>
            <pc:sldLayoutMk cId="3523433417" sldId="2147483741"/>
          </pc:sldLayoutMkLst>
        </pc:sldLayoutChg>
        <pc:sldLayoutChg chg="add del">
          <pc:chgData name="Екатерина Игоревна Вайнштейн" userId="S::125028@hspu.org::79c7da2c-5c21-46ae-8f46-69dc7e57f0bf" providerId="AD" clId="Web-{7A468124-1BBA-44B6-9581-66499581C3CD}" dt="2021-10-25T18:35:44.881" v="5"/>
          <pc:sldLayoutMkLst>
            <pc:docMk/>
            <pc:sldMasterMk cId="415985789" sldId="2147483751"/>
            <pc:sldLayoutMk cId="2067532539" sldId="2147483742"/>
          </pc:sldLayoutMkLst>
        </pc:sldLayoutChg>
        <pc:sldLayoutChg chg="add del">
          <pc:chgData name="Екатерина Игоревна Вайнштейн" userId="S::125028@hspu.org::79c7da2c-5c21-46ae-8f46-69dc7e57f0bf" providerId="AD" clId="Web-{7A468124-1BBA-44B6-9581-66499581C3CD}" dt="2021-10-25T18:35:44.881" v="5"/>
          <pc:sldLayoutMkLst>
            <pc:docMk/>
            <pc:sldMasterMk cId="415985789" sldId="2147483751"/>
            <pc:sldLayoutMk cId="1500490436" sldId="2147483743"/>
          </pc:sldLayoutMkLst>
        </pc:sldLayoutChg>
        <pc:sldLayoutChg chg="add del">
          <pc:chgData name="Екатерина Игоревна Вайнштейн" userId="S::125028@hspu.org::79c7da2c-5c21-46ae-8f46-69dc7e57f0bf" providerId="AD" clId="Web-{7A468124-1BBA-44B6-9581-66499581C3CD}" dt="2021-10-25T18:35:44.881" v="5"/>
          <pc:sldLayoutMkLst>
            <pc:docMk/>
            <pc:sldMasterMk cId="415985789" sldId="2147483751"/>
            <pc:sldLayoutMk cId="3225314527" sldId="2147483744"/>
          </pc:sldLayoutMkLst>
        </pc:sldLayoutChg>
        <pc:sldLayoutChg chg="add del">
          <pc:chgData name="Екатерина Игоревна Вайнштейн" userId="S::125028@hspu.org::79c7da2c-5c21-46ae-8f46-69dc7e57f0bf" providerId="AD" clId="Web-{7A468124-1BBA-44B6-9581-66499581C3CD}" dt="2021-10-25T18:35:44.881" v="5"/>
          <pc:sldLayoutMkLst>
            <pc:docMk/>
            <pc:sldMasterMk cId="415985789" sldId="2147483751"/>
            <pc:sldLayoutMk cId="545236187" sldId="2147483745"/>
          </pc:sldLayoutMkLst>
        </pc:sldLayoutChg>
        <pc:sldLayoutChg chg="add del">
          <pc:chgData name="Екатерина Игоревна Вайнштейн" userId="S::125028@hspu.org::79c7da2c-5c21-46ae-8f46-69dc7e57f0bf" providerId="AD" clId="Web-{7A468124-1BBA-44B6-9581-66499581C3CD}" dt="2021-10-25T18:35:44.881" v="5"/>
          <pc:sldLayoutMkLst>
            <pc:docMk/>
            <pc:sldMasterMk cId="415985789" sldId="2147483751"/>
            <pc:sldLayoutMk cId="346650212" sldId="2147483746"/>
          </pc:sldLayoutMkLst>
        </pc:sldLayoutChg>
        <pc:sldLayoutChg chg="add del">
          <pc:chgData name="Екатерина Игоревна Вайнштейн" userId="S::125028@hspu.org::79c7da2c-5c21-46ae-8f46-69dc7e57f0bf" providerId="AD" clId="Web-{7A468124-1BBA-44B6-9581-66499581C3CD}" dt="2021-10-25T18:35:44.881" v="5"/>
          <pc:sldLayoutMkLst>
            <pc:docMk/>
            <pc:sldMasterMk cId="415985789" sldId="2147483751"/>
            <pc:sldLayoutMk cId="2451750252" sldId="2147483747"/>
          </pc:sldLayoutMkLst>
        </pc:sldLayoutChg>
        <pc:sldLayoutChg chg="add del">
          <pc:chgData name="Екатерина Игоревна Вайнштейн" userId="S::125028@hspu.org::79c7da2c-5c21-46ae-8f46-69dc7e57f0bf" providerId="AD" clId="Web-{7A468124-1BBA-44B6-9581-66499581C3CD}" dt="2021-10-25T18:35:44.881" v="5"/>
          <pc:sldLayoutMkLst>
            <pc:docMk/>
            <pc:sldMasterMk cId="415985789" sldId="2147483751"/>
            <pc:sldLayoutMk cId="2834107308" sldId="2147483748"/>
          </pc:sldLayoutMkLst>
        </pc:sldLayoutChg>
        <pc:sldLayoutChg chg="add del">
          <pc:chgData name="Екатерина Игоревна Вайнштейн" userId="S::125028@hspu.org::79c7da2c-5c21-46ae-8f46-69dc7e57f0bf" providerId="AD" clId="Web-{7A468124-1BBA-44B6-9581-66499581C3CD}" dt="2021-10-25T18:35:44.881" v="5"/>
          <pc:sldLayoutMkLst>
            <pc:docMk/>
            <pc:sldMasterMk cId="415985789" sldId="2147483751"/>
            <pc:sldLayoutMk cId="67991377" sldId="2147483749"/>
          </pc:sldLayoutMkLst>
        </pc:sldLayoutChg>
        <pc:sldLayoutChg chg="add del">
          <pc:chgData name="Екатерина Игоревна Вайнштейн" userId="S::125028@hspu.org::79c7da2c-5c21-46ae-8f46-69dc7e57f0bf" providerId="AD" clId="Web-{7A468124-1BBA-44B6-9581-66499581C3CD}" dt="2021-10-25T18:35:44.881" v="5"/>
          <pc:sldLayoutMkLst>
            <pc:docMk/>
            <pc:sldMasterMk cId="415985789" sldId="2147483751"/>
            <pc:sldLayoutMk cId="1057148893" sldId="2147483750"/>
          </pc:sldLayoutMkLst>
        </pc:sldLayoutChg>
      </pc:sldMasterChg>
    </pc:docChg>
  </pc:docChgLst>
  <pc:docChgLst>
    <pc:chgData name="Екатерина Игоревна Вайнштейн" userId="S::125028@hspu.org::79c7da2c-5c21-46ae-8f46-69dc7e57f0bf" providerId="AD" clId="Web-{9702C316-0D5E-B5BF-AEA0-76AB869B945C}"/>
    <pc:docChg chg="addSld modSld">
      <pc:chgData name="Екатерина Игоревна Вайнштейн" userId="S::125028@hspu.org::79c7da2c-5c21-46ae-8f46-69dc7e57f0bf" providerId="AD" clId="Web-{9702C316-0D5E-B5BF-AEA0-76AB869B945C}" dt="2021-10-25T19:45:20.682" v="235" actId="14100"/>
      <pc:docMkLst>
        <pc:docMk/>
      </pc:docMkLst>
      <pc:sldChg chg="modSp">
        <pc:chgData name="Екатерина Игоревна Вайнштейн" userId="S::125028@hspu.org::79c7da2c-5c21-46ae-8f46-69dc7e57f0bf" providerId="AD" clId="Web-{9702C316-0D5E-B5BF-AEA0-76AB869B945C}" dt="2021-10-25T19:42:36.772" v="207" actId="20577"/>
        <pc:sldMkLst>
          <pc:docMk/>
          <pc:sldMk cId="1918453705" sldId="258"/>
        </pc:sldMkLst>
        <pc:spChg chg="mod">
          <ac:chgData name="Екатерина Игоревна Вайнштейн" userId="S::125028@hspu.org::79c7da2c-5c21-46ae-8f46-69dc7e57f0bf" providerId="AD" clId="Web-{9702C316-0D5E-B5BF-AEA0-76AB869B945C}" dt="2021-10-25T19:42:36.772" v="207" actId="20577"/>
          <ac:spMkLst>
            <pc:docMk/>
            <pc:sldMk cId="1918453705" sldId="258"/>
            <ac:spMk id="3" creationId="{1FE3CEFE-7BAB-4E29-BF2B-75DEBBC4620C}"/>
          </ac:spMkLst>
        </pc:spChg>
      </pc:sldChg>
      <pc:sldChg chg="addSp delSp modSp new mod setBg">
        <pc:chgData name="Екатерина Игоревна Вайнштейн" userId="S::125028@hspu.org::79c7da2c-5c21-46ae-8f46-69dc7e57f0bf" providerId="AD" clId="Web-{9702C316-0D5E-B5BF-AEA0-76AB869B945C}" dt="2021-10-25T19:39:55.253" v="164" actId="1076"/>
        <pc:sldMkLst>
          <pc:docMk/>
          <pc:sldMk cId="456059574" sldId="260"/>
        </pc:sldMkLst>
        <pc:spChg chg="mod">
          <ac:chgData name="Екатерина Игоревна Вайнштейн" userId="S::125028@hspu.org::79c7da2c-5c21-46ae-8f46-69dc7e57f0bf" providerId="AD" clId="Web-{9702C316-0D5E-B5BF-AEA0-76AB869B945C}" dt="2021-10-25T19:23:21.179" v="55"/>
          <ac:spMkLst>
            <pc:docMk/>
            <pc:sldMk cId="456059574" sldId="260"/>
            <ac:spMk id="2" creationId="{902CA406-BF9B-4A40-AC0D-6481B893A1C1}"/>
          </ac:spMkLst>
        </pc:spChg>
        <pc:spChg chg="del">
          <ac:chgData name="Екатерина Игоревна Вайнштейн" userId="S::125028@hspu.org::79c7da2c-5c21-46ae-8f46-69dc7e57f0bf" providerId="AD" clId="Web-{9702C316-0D5E-B5BF-AEA0-76AB869B945C}" dt="2021-10-25T19:20:18.409" v="20"/>
          <ac:spMkLst>
            <pc:docMk/>
            <pc:sldMk cId="456059574" sldId="260"/>
            <ac:spMk id="3" creationId="{D7A52DC2-3C33-438A-9FE2-7BA002C8916C}"/>
          </ac:spMkLst>
        </pc:spChg>
        <pc:spChg chg="add del mod">
          <ac:chgData name="Екатерина Игоревна Вайнштейн" userId="S::125028@hspu.org::79c7da2c-5c21-46ae-8f46-69dc7e57f0bf" providerId="AD" clId="Web-{9702C316-0D5E-B5BF-AEA0-76AB869B945C}" dt="2021-10-25T19:24:49.571" v="62"/>
          <ac:spMkLst>
            <pc:docMk/>
            <pc:sldMk cId="456059574" sldId="260"/>
            <ac:spMk id="7" creationId="{30A4F010-ABFA-495A-82D0-ABE4E6A9C64F}"/>
          </ac:spMkLst>
        </pc:spChg>
        <pc:spChg chg="add del mod ord">
          <ac:chgData name="Екатерина Игоревна Вайнштейн" userId="S::125028@hspu.org::79c7da2c-5c21-46ae-8f46-69dc7e57f0bf" providerId="AD" clId="Web-{9702C316-0D5E-B5BF-AEA0-76AB869B945C}" dt="2021-10-25T19:24:43.571" v="61"/>
          <ac:spMkLst>
            <pc:docMk/>
            <pc:sldMk cId="456059574" sldId="260"/>
            <ac:spMk id="8" creationId="{1F0C1266-48F2-4738-9465-1FEF6470370D}"/>
          </ac:spMkLst>
        </pc:spChg>
        <pc:spChg chg="add mod">
          <ac:chgData name="Екатерина Игоревна Вайнштейн" userId="S::125028@hspu.org::79c7da2c-5c21-46ae-8f46-69dc7e57f0bf" providerId="AD" clId="Web-{9702C316-0D5E-B5BF-AEA0-76AB869B945C}" dt="2021-10-25T19:28:46.421" v="91" actId="1076"/>
          <ac:spMkLst>
            <pc:docMk/>
            <pc:sldMk cId="456059574" sldId="260"/>
            <ac:spMk id="9" creationId="{03356696-160B-45B6-9A44-CD0A96E4C6B4}"/>
          </ac:spMkLst>
        </pc:spChg>
        <pc:spChg chg="add del">
          <ac:chgData name="Екатерина Игоревна Вайнштейн" userId="S::125028@hspu.org::79c7da2c-5c21-46ae-8f46-69dc7e57f0bf" providerId="AD" clId="Web-{9702C316-0D5E-B5BF-AEA0-76AB869B945C}" dt="2021-10-25T19:25:22.572" v="65"/>
          <ac:spMkLst>
            <pc:docMk/>
            <pc:sldMk cId="456059574" sldId="260"/>
            <ac:spMk id="10" creationId="{3FA7F792-578A-42A6-99A5-F89F02B57185}"/>
          </ac:spMkLst>
        </pc:spChg>
        <pc:spChg chg="add del">
          <ac:chgData name="Екатерина Игоревна Вайнштейн" userId="S::125028@hspu.org::79c7da2c-5c21-46ae-8f46-69dc7e57f0bf" providerId="AD" clId="Web-{9702C316-0D5E-B5BF-AEA0-76AB869B945C}" dt="2021-10-25T19:23:21.179" v="55"/>
          <ac:spMkLst>
            <pc:docMk/>
            <pc:sldMk cId="456059574" sldId="260"/>
            <ac:spMk id="11" creationId="{E49D7415-2F11-44C2-B6AA-13A25B6814B9}"/>
          </ac:spMkLst>
        </pc:spChg>
        <pc:spChg chg="add mod">
          <ac:chgData name="Екатерина Игоревна Вайнштейн" userId="S::125028@hspu.org::79c7da2c-5c21-46ae-8f46-69dc7e57f0bf" providerId="AD" clId="Web-{9702C316-0D5E-B5BF-AEA0-76AB869B945C}" dt="2021-10-25T19:39:55.253" v="164" actId="1076"/>
          <ac:spMkLst>
            <pc:docMk/>
            <pc:sldMk cId="456059574" sldId="260"/>
            <ac:spMk id="14" creationId="{A7BE287A-1D93-49B4-A4B7-9F9E5F9459B0}"/>
          </ac:spMkLst>
        </pc:spChg>
        <pc:spChg chg="add">
          <ac:chgData name="Екатерина Игоревна Вайнштейн" userId="S::125028@hspu.org::79c7da2c-5c21-46ae-8f46-69dc7e57f0bf" providerId="AD" clId="Web-{9702C316-0D5E-B5BF-AEA0-76AB869B945C}" dt="2021-10-25T19:23:21.179" v="55"/>
          <ac:spMkLst>
            <pc:docMk/>
            <pc:sldMk cId="456059574" sldId="260"/>
            <ac:spMk id="18" creationId="{E49D7415-2F11-44C2-B6AA-13A25B6814B9}"/>
          </ac:spMkLst>
        </pc:spChg>
        <pc:picChg chg="add del mod ord">
          <ac:chgData name="Екатерина Игоревна Вайнштейн" userId="S::125028@hspu.org::79c7da2c-5c21-46ae-8f46-69dc7e57f0bf" providerId="AD" clId="Web-{9702C316-0D5E-B5BF-AEA0-76AB869B945C}" dt="2021-10-25T19:22:43.209" v="41"/>
          <ac:picMkLst>
            <pc:docMk/>
            <pc:sldMk cId="456059574" sldId="260"/>
            <ac:picMk id="4" creationId="{9ACAC216-9496-4D1A-8F54-E7CEAF32135D}"/>
          </ac:picMkLst>
        </pc:picChg>
        <pc:picChg chg="add mod">
          <ac:chgData name="Екатерина Игоревна Вайнштейн" userId="S::125028@hspu.org::79c7da2c-5c21-46ae-8f46-69dc7e57f0bf" providerId="AD" clId="Web-{9702C316-0D5E-B5BF-AEA0-76AB869B945C}" dt="2021-10-25T19:24:19.743" v="59" actId="1076"/>
          <ac:picMkLst>
            <pc:docMk/>
            <pc:sldMk cId="456059574" sldId="260"/>
            <ac:picMk id="5" creationId="{E634F6B9-E2F0-4B16-8133-7CC36D8CC7F2}"/>
          </ac:picMkLst>
        </pc:picChg>
        <pc:picChg chg="add mod">
          <ac:chgData name="Екатерина Игоревна Вайнштейн" userId="S::125028@hspu.org::79c7da2c-5c21-46ae-8f46-69dc7e57f0bf" providerId="AD" clId="Web-{9702C316-0D5E-B5BF-AEA0-76AB869B945C}" dt="2021-10-25T19:30:46.580" v="95" actId="1076"/>
          <ac:picMkLst>
            <pc:docMk/>
            <pc:sldMk cId="456059574" sldId="260"/>
            <ac:picMk id="12" creationId="{A5FCCB65-76AC-4835-978B-F13A64316B37}"/>
          </ac:picMkLst>
        </pc:picChg>
        <pc:cxnChg chg="add del">
          <ac:chgData name="Екатерина Игоревна Вайнштейн" userId="S::125028@hspu.org::79c7da2c-5c21-46ae-8f46-69dc7e57f0bf" providerId="AD" clId="Web-{9702C316-0D5E-B5BF-AEA0-76AB869B945C}" dt="2021-10-25T19:23:21.179" v="55"/>
          <ac:cxnSpMkLst>
            <pc:docMk/>
            <pc:sldMk cId="456059574" sldId="260"/>
            <ac:cxnSpMk id="13" creationId="{D2E57F3D-33BE-4306-87E6-245763719516}"/>
          </ac:cxnSpMkLst>
        </pc:cxnChg>
        <pc:cxnChg chg="add">
          <ac:chgData name="Екатерина Игоревна Вайнштейн" userId="S::125028@hspu.org::79c7da2c-5c21-46ae-8f46-69dc7e57f0bf" providerId="AD" clId="Web-{9702C316-0D5E-B5BF-AEA0-76AB869B945C}" dt="2021-10-25T19:23:21.179" v="55"/>
          <ac:cxnSpMkLst>
            <pc:docMk/>
            <pc:sldMk cId="456059574" sldId="260"/>
            <ac:cxnSpMk id="20" creationId="{D2E57F3D-33BE-4306-87E6-245763719516}"/>
          </ac:cxnSpMkLst>
        </pc:cxnChg>
      </pc:sldChg>
      <pc:sldChg chg="addSp delSp modSp new">
        <pc:chgData name="Екатерина Игоревна Вайнштейн" userId="S::125028@hspu.org::79c7da2c-5c21-46ae-8f46-69dc7e57f0bf" providerId="AD" clId="Web-{9702C316-0D5E-B5BF-AEA0-76AB869B945C}" dt="2021-10-25T19:41:57.990" v="202" actId="1076"/>
        <pc:sldMkLst>
          <pc:docMk/>
          <pc:sldMk cId="1191181276" sldId="261"/>
        </pc:sldMkLst>
        <pc:spChg chg="del">
          <ac:chgData name="Екатерина Игоревна Вайнштейн" userId="S::125028@hspu.org::79c7da2c-5c21-46ae-8f46-69dc7e57f0bf" providerId="AD" clId="Web-{9702C316-0D5E-B5BF-AEA0-76AB869B945C}" dt="2021-10-25T19:33:43.009" v="123"/>
          <ac:spMkLst>
            <pc:docMk/>
            <pc:sldMk cId="1191181276" sldId="261"/>
            <ac:spMk id="2" creationId="{FAE1A792-66C2-4092-996E-4974285F9FA9}"/>
          </ac:spMkLst>
        </pc:spChg>
        <pc:spChg chg="del">
          <ac:chgData name="Екатерина Игоревна Вайнштейн" userId="S::125028@hspu.org::79c7da2c-5c21-46ae-8f46-69dc7e57f0bf" providerId="AD" clId="Web-{9702C316-0D5E-B5BF-AEA0-76AB869B945C}" dt="2021-10-25T19:33:46.306" v="124"/>
          <ac:spMkLst>
            <pc:docMk/>
            <pc:sldMk cId="1191181276" sldId="261"/>
            <ac:spMk id="3" creationId="{B440E8D7-068C-4EC1-B4E2-A75EDC8A2394}"/>
          </ac:spMkLst>
        </pc:spChg>
        <pc:spChg chg="add mod">
          <ac:chgData name="Екатерина Игоревна Вайнштейн" userId="S::125028@hspu.org::79c7da2c-5c21-46ae-8f46-69dc7e57f0bf" providerId="AD" clId="Web-{9702C316-0D5E-B5BF-AEA0-76AB869B945C}" dt="2021-10-25T19:35:02.495" v="156" actId="1076"/>
          <ac:spMkLst>
            <pc:docMk/>
            <pc:sldMk cId="1191181276" sldId="261"/>
            <ac:spMk id="5" creationId="{AF43CB14-E15D-40FD-8A12-0546C9AF6804}"/>
          </ac:spMkLst>
        </pc:spChg>
        <pc:spChg chg="add mod">
          <ac:chgData name="Екатерина Игоревна Вайнштейн" userId="S::125028@hspu.org::79c7da2c-5c21-46ae-8f46-69dc7e57f0bf" providerId="AD" clId="Web-{9702C316-0D5E-B5BF-AEA0-76AB869B945C}" dt="2021-10-25T19:41:57.990" v="202" actId="1076"/>
          <ac:spMkLst>
            <pc:docMk/>
            <pc:sldMk cId="1191181276" sldId="261"/>
            <ac:spMk id="7" creationId="{783E44D5-77A0-4986-A5B5-EE024B76D9F5}"/>
          </ac:spMkLst>
        </pc:spChg>
        <pc:picChg chg="add mod">
          <ac:chgData name="Екатерина Игоревна Вайнштейн" userId="S::125028@hspu.org::79c7da2c-5c21-46ae-8f46-69dc7e57f0bf" providerId="AD" clId="Web-{9702C316-0D5E-B5BF-AEA0-76AB869B945C}" dt="2021-10-25T19:34:58.605" v="155" actId="1076"/>
          <ac:picMkLst>
            <pc:docMk/>
            <pc:sldMk cId="1191181276" sldId="261"/>
            <ac:picMk id="4" creationId="{E6EA25B1-9B25-4504-A620-249A86580088}"/>
          </ac:picMkLst>
        </pc:picChg>
        <pc:picChg chg="add mod modCrop">
          <ac:chgData name="Екатерина Игоревна Вайнштейн" userId="S::125028@hspu.org::79c7da2c-5c21-46ae-8f46-69dc7e57f0bf" providerId="AD" clId="Web-{9702C316-0D5E-B5BF-AEA0-76AB869B945C}" dt="2021-10-25T19:40:10.050" v="166" actId="14100"/>
          <ac:picMkLst>
            <pc:docMk/>
            <pc:sldMk cId="1191181276" sldId="261"/>
            <ac:picMk id="6" creationId="{4AFFCF09-39A7-444C-B15B-0DF7A5DA6868}"/>
          </ac:picMkLst>
        </pc:picChg>
      </pc:sldChg>
      <pc:sldChg chg="addSp delSp modSp add replId">
        <pc:chgData name="Екатерина Игоревна Вайнштейн" userId="S::125028@hspu.org::79c7da2c-5c21-46ae-8f46-69dc7e57f0bf" providerId="AD" clId="Web-{9702C316-0D5E-B5BF-AEA0-76AB869B945C}" dt="2021-10-25T19:45:20.682" v="235" actId="14100"/>
        <pc:sldMkLst>
          <pc:docMk/>
          <pc:sldMk cId="4254885376" sldId="262"/>
        </pc:sldMkLst>
        <pc:spChg chg="mod">
          <ac:chgData name="Екатерина Игоревна Вайнштейн" userId="S::125028@hspu.org::79c7da2c-5c21-46ae-8f46-69dc7e57f0bf" providerId="AD" clId="Web-{9702C316-0D5E-B5BF-AEA0-76AB869B945C}" dt="2021-10-25T19:44:45.963" v="210" actId="1076"/>
          <ac:spMkLst>
            <pc:docMk/>
            <pc:sldMk cId="4254885376" sldId="262"/>
            <ac:spMk id="2" creationId="{00000000-0000-0000-0000-000000000000}"/>
          </ac:spMkLst>
        </pc:spChg>
        <pc:spChg chg="del">
          <ac:chgData name="Екатерина Игоревна Вайнштейн" userId="S::125028@hspu.org::79c7da2c-5c21-46ae-8f46-69dc7e57f0bf" providerId="AD" clId="Web-{9702C316-0D5E-B5BF-AEA0-76AB869B945C}" dt="2021-10-25T19:44:40.822" v="209"/>
          <ac:spMkLst>
            <pc:docMk/>
            <pc:sldMk cId="4254885376" sldId="262"/>
            <ac:spMk id="3" creationId="{00000000-0000-0000-0000-000000000000}"/>
          </ac:spMkLst>
        </pc:spChg>
        <pc:spChg chg="add del mod">
          <ac:chgData name="Екатерина Игоревна Вайнштейн" userId="S::125028@hspu.org::79c7da2c-5c21-46ae-8f46-69dc7e57f0bf" providerId="AD" clId="Web-{9702C316-0D5E-B5BF-AEA0-76AB869B945C}" dt="2021-10-25T19:44:59.557" v="213"/>
          <ac:spMkLst>
            <pc:docMk/>
            <pc:sldMk cId="4254885376" sldId="262"/>
            <ac:spMk id="9" creationId="{0C9B6737-5106-410F-85F7-7191AF177DF8}"/>
          </ac:spMkLst>
        </pc:spChg>
        <pc:spChg chg="add mod">
          <ac:chgData name="Екатерина Игоревна Вайнштейн" userId="S::125028@hspu.org::79c7da2c-5c21-46ae-8f46-69dc7e57f0bf" providerId="AD" clId="Web-{9702C316-0D5E-B5BF-AEA0-76AB869B945C}" dt="2021-10-25T19:45:20.682" v="235" actId="14100"/>
          <ac:spMkLst>
            <pc:docMk/>
            <pc:sldMk cId="4254885376" sldId="262"/>
            <ac:spMk id="11" creationId="{963F4C36-F4CC-43E6-B454-86F5B9DB58E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6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9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8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4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8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8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0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6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8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9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72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44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74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="" xmlns:a16="http://schemas.microsoft.com/office/drawing/2014/main" id="{60E52DF2-6802-459B-AC2A-AF976DEB1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12797" y="727102"/>
            <a:ext cx="4074968" cy="35691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dirty="0"/>
              <a:t>Работа с несплошными текстами на уроках </a:t>
            </a:r>
            <a:r>
              <a:rPr lang="ru-RU" sz="3600" dirty="0" smtClean="0"/>
              <a:t>иностранного </a:t>
            </a:r>
            <a:r>
              <a:rPr lang="ru-RU" sz="3600" dirty="0" smtClean="0"/>
              <a:t>языка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96300" y="5300823"/>
            <a:ext cx="3468869" cy="15204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endParaRPr lang="ru-RU" sz="1800" cap="all" dirty="0"/>
          </a:p>
        </p:txBody>
      </p:sp>
      <p:pic>
        <p:nvPicPr>
          <p:cNvPr id="6" name="Picture 3" descr="Очки на книге">
            <a:extLst>
              <a:ext uri="{FF2B5EF4-FFF2-40B4-BE49-F238E27FC236}">
                <a16:creationId xmlns="" xmlns:a16="http://schemas.microsoft.com/office/drawing/2014/main" id="{0B81EF92-A167-4E17-874D-3868D75DC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0" r="25098" b="10"/>
          <a:stretch/>
        </p:blipFill>
        <p:spPr>
          <a:xfrm>
            <a:off x="20" y="10"/>
            <a:ext cx="7320707" cy="6857985"/>
          </a:xfrm>
          <a:prstGeom prst="rect">
            <a:avLst/>
          </a:prstGeom>
        </p:spPr>
      </p:pic>
      <p:cxnSp>
        <p:nvCxnSpPr>
          <p:cNvPr id="7" name="Straight Connector 10">
            <a:extLst>
              <a:ext uri="{FF2B5EF4-FFF2-40B4-BE49-F238E27FC236}">
                <a16:creationId xmlns="" xmlns:a16="http://schemas.microsoft.com/office/drawing/2014/main" id="{EE2E603F-4A95-4FE8-BB06-211DFD75DB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11">
            <a:extLst>
              <a:ext uri="{FF2B5EF4-FFF2-40B4-BE49-F238E27FC236}">
                <a16:creationId xmlns="" xmlns:a16="http://schemas.microsoft.com/office/drawing/2014/main" id="{6575FF4C-8C65-4D7B-8CE4-AD920C73F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" y="-5419"/>
            <a:ext cx="7315199" cy="68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6B3CA38D-7BB0-4D35-BE00-0F48766027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0AFB3D-CAB0-4430-8202-8834C2FA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100" b="1" dirty="0">
                <a:latin typeface="Univers Condensed Light"/>
              </a:rPr>
              <a:t>Несплошной текст</a:t>
            </a:r>
            <a:r>
              <a:rPr lang="ru-RU" sz="3100" dirty="0">
                <a:latin typeface="Univers Condensed Light"/>
              </a:rPr>
              <a:t> </a:t>
            </a:r>
            <a:r>
              <a:rPr lang="ru-RU" sz="3100" dirty="0">
                <a:latin typeface="Univers Condensed Light"/>
                <a:ea typeface="+mj-lt"/>
                <a:cs typeface="+mj-lt"/>
              </a:rPr>
              <a:t>—</a:t>
            </a:r>
            <a:r>
              <a:rPr lang="ru-RU" sz="3100" dirty="0">
                <a:latin typeface="Univers Condensed Light"/>
              </a:rPr>
              <a:t> это текст, в котором информация представлена вербально и невербально.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514FD1B-A0BF-4C73-A68E-4B1F7299F6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8B100A6-1EBC-40AB-BB7E-26807F3CFC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E4839A7E-9F84-45E9-8B1E-2B72405507B3}"/>
              </a:ext>
            </a:extLst>
          </p:cNvPr>
          <p:cNvSpPr/>
          <p:nvPr/>
        </p:nvSpPr>
        <p:spPr>
          <a:xfrm>
            <a:off x="1546122" y="2824315"/>
            <a:ext cx="4018934" cy="240890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Графики;</a:t>
            </a:r>
          </a:p>
          <a:p>
            <a:pPr marL="285750" indent="-285750">
              <a:buFont typeface="Arial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диаграммы;</a:t>
            </a:r>
          </a:p>
          <a:p>
            <a:pPr marL="285750" indent="-285750">
              <a:buFont typeface="Arial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схемы;</a:t>
            </a:r>
          </a:p>
          <a:p>
            <a:pPr marL="285750" indent="-285750">
              <a:buFont typeface="Arial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таблицы;</a:t>
            </a:r>
          </a:p>
          <a:p>
            <a:pPr marL="285750" indent="-285750">
              <a:buFont typeface="Arial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карты.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B098C35F-4520-438D-B579-F80A9E4489A9}"/>
              </a:ext>
            </a:extLst>
          </p:cNvPr>
          <p:cNvSpPr/>
          <p:nvPr/>
        </p:nvSpPr>
        <p:spPr>
          <a:xfrm>
            <a:off x="6867830" y="2885766"/>
            <a:ext cx="4018934" cy="240890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Анкеты;</a:t>
            </a:r>
          </a:p>
          <a:p>
            <a:pPr marL="285750" indent="-285750">
              <a:buFont typeface="Arial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карты;</a:t>
            </a:r>
          </a:p>
          <a:p>
            <a:pPr marL="285750" indent="-285750">
              <a:buFont typeface="Arial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меню;</a:t>
            </a:r>
          </a:p>
          <a:p>
            <a:pPr marL="285750" indent="-285750">
              <a:buFont typeface="Arial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билеты;</a:t>
            </a:r>
          </a:p>
          <a:p>
            <a:pPr marL="285750" indent="-285750">
              <a:buFont typeface="Arial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объявления.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406724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B36C9A1E-A082-4E1C-B734-9CAC81E05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" y="459101"/>
            <a:ext cx="4454012" cy="3186880"/>
          </a:xfrm>
        </p:spPr>
      </p:pic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6A0808B5-CBE4-47C8-842F-B2BA15B29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367" y="464106"/>
            <a:ext cx="5422490" cy="2624513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71EFB0E5-F0DA-4559-A362-FAC618CDA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9" y="3658978"/>
            <a:ext cx="6024715" cy="3091949"/>
          </a:xfrm>
          <a:prstGeom prst="rect">
            <a:avLst/>
          </a:prstGeom>
        </p:spPr>
      </p:pic>
      <p:pic>
        <p:nvPicPr>
          <p:cNvPr id="7" name="Рисунок 7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6F33A6E6-102C-425F-865D-740CC9668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241" y="7374"/>
            <a:ext cx="2549357" cy="6855541"/>
          </a:xfrm>
          <a:prstGeom prst="rect">
            <a:avLst/>
          </a:prstGeom>
        </p:spPr>
      </p:pic>
      <p:pic>
        <p:nvPicPr>
          <p:cNvPr id="8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9BC8B72-7F6C-42E4-9C71-EC6ED952FF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702" t="-9718" r="1539" b="12853"/>
          <a:stretch/>
        </p:blipFill>
        <p:spPr>
          <a:xfrm>
            <a:off x="6093388" y="2878700"/>
            <a:ext cx="3466403" cy="380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1A8E3B-8FC8-47FF-8810-5FCF51CB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Умения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E3CEFE-7BAB-4E29-BF2B-75DEBBC46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sz="2300" dirty="0">
                <a:latin typeface="Univers Condensed"/>
              </a:rPr>
              <a:t>Различать сплошной и несплошной тексты</a:t>
            </a:r>
          </a:p>
          <a:p>
            <a:r>
              <a:rPr lang="ru-RU" sz="2300" dirty="0">
                <a:latin typeface="Univers Condensed"/>
              </a:rPr>
              <a:t>Извлекать информацию из несплошных текстов</a:t>
            </a:r>
          </a:p>
          <a:p>
            <a:r>
              <a:rPr lang="ru-RU" sz="2300" dirty="0">
                <a:latin typeface="Univers Condensed"/>
              </a:rPr>
              <a:t>Трансформировать информацию из несплошного текста в сплошной и наоборот</a:t>
            </a:r>
          </a:p>
          <a:p>
            <a:r>
              <a:rPr lang="ru-RU" sz="2300" dirty="0">
                <a:latin typeface="Univers Condensed"/>
              </a:rPr>
              <a:t>Самостоятельно создавать несплошные тексты</a:t>
            </a:r>
          </a:p>
          <a:p>
            <a:r>
              <a:rPr lang="ru-RU" sz="2300" dirty="0">
                <a:latin typeface="Univers Condensed"/>
              </a:rPr>
              <a:t>Оценивать полученную информацию</a:t>
            </a:r>
          </a:p>
        </p:txBody>
      </p:sp>
    </p:spTree>
    <p:extLst>
      <p:ext uri="{BB962C8B-B14F-4D97-AF65-F5344CB8AC3E}">
        <p14:creationId xmlns:p14="http://schemas.microsoft.com/office/powerpoint/2010/main" val="191845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E49D7415-2F11-44C2-B6AA-13A25B6814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2CA406-BF9B-4A40-AC0D-6481B893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111" y="909638"/>
            <a:ext cx="5014789" cy="131806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3400"/>
              <a:t>Дополняем задания к сплошным текстам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E634F6B9-E2F0-4B16-8133-7CC36D8CC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30" y="183126"/>
            <a:ext cx="3151318" cy="591410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D2E57F3D-33BE-4306-87E6-245763719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15100" y="723900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3356696-160B-45B6-9A44-CD0A96E4C6B4}"/>
              </a:ext>
            </a:extLst>
          </p:cNvPr>
          <p:cNvSpPr txBox="1"/>
          <p:nvPr/>
        </p:nvSpPr>
        <p:spPr>
          <a:xfrm>
            <a:off x="496530" y="6260690"/>
            <a:ext cx="462361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latin typeface="Univers Condensed"/>
              </a:rPr>
              <a:t>Создание таблицы или кластера</a:t>
            </a:r>
          </a:p>
        </p:txBody>
      </p:sp>
      <p:pic>
        <p:nvPicPr>
          <p:cNvPr id="12" name="Рисунок 13" descr="Изображение выглядит как текст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A5FCCB65-76AC-4835-978B-F13A64316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45" y="2389526"/>
            <a:ext cx="5078361" cy="31228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7BE287A-1D93-49B4-A4B7-9F9E5F9459B0}"/>
              </a:ext>
            </a:extLst>
          </p:cNvPr>
          <p:cNvSpPr txBox="1"/>
          <p:nvPr/>
        </p:nvSpPr>
        <p:spPr>
          <a:xfrm>
            <a:off x="6571021" y="5661537"/>
            <a:ext cx="424261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latin typeface="Univers Condensed"/>
              </a:rPr>
              <a:t>Создание подобной 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05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6EA25B1-9B25-4504-A620-249A86580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16" y="1060352"/>
            <a:ext cx="5275006" cy="2328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43CB14-E15D-40FD-8A12-0546C9AF6804}"/>
              </a:ext>
            </a:extLst>
          </p:cNvPr>
          <p:cNvSpPr txBox="1"/>
          <p:nvPr/>
        </p:nvSpPr>
        <p:spPr>
          <a:xfrm>
            <a:off x="1492045" y="3433915"/>
            <a:ext cx="364039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latin typeface="Univers Condensed"/>
              </a:rPr>
              <a:t>Написание текста по таблице</a:t>
            </a:r>
            <a:endParaRPr lang="ru-RU" dirty="0"/>
          </a:p>
        </p:txBody>
      </p:sp>
      <p:pic>
        <p:nvPicPr>
          <p:cNvPr id="6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AFFCF09-39A7-444C-B15B-0DF7A5DA68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12" b="9647"/>
          <a:stretch/>
        </p:blipFill>
        <p:spPr>
          <a:xfrm>
            <a:off x="6589252" y="797060"/>
            <a:ext cx="4633451" cy="4264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83E44D5-77A0-4986-A5B5-EE024B76D9F5}"/>
              </a:ext>
            </a:extLst>
          </p:cNvPr>
          <p:cNvSpPr txBox="1"/>
          <p:nvPr/>
        </p:nvSpPr>
        <p:spPr>
          <a:xfrm>
            <a:off x="6445046" y="5351205"/>
            <a:ext cx="490629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latin typeface="Univers Condensed"/>
              </a:rPr>
              <a:t>Составлять рассказ, опираясь на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119118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">
            <a:extLst>
              <a:ext uri="{FF2B5EF4-FFF2-40B4-BE49-F238E27FC236}">
                <a16:creationId xmlns="" xmlns:a16="http://schemas.microsoft.com/office/drawing/2014/main" id="{60E52DF2-6802-459B-AC2A-AF976DEB1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49668" y="3111425"/>
            <a:ext cx="4074968" cy="35691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700" dirty="0"/>
              <a:t>Работа с несплошными текстами на уроках английского языка</a:t>
            </a:r>
          </a:p>
        </p:txBody>
      </p:sp>
      <p:pic>
        <p:nvPicPr>
          <p:cNvPr id="6" name="Picture 3" descr="Очки на книге">
            <a:extLst>
              <a:ext uri="{FF2B5EF4-FFF2-40B4-BE49-F238E27FC236}">
                <a16:creationId xmlns="" xmlns:a16="http://schemas.microsoft.com/office/drawing/2014/main" id="{0B81EF92-A167-4E17-874D-3868D75DC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0" r="25098" b="10"/>
          <a:stretch/>
        </p:blipFill>
        <p:spPr>
          <a:xfrm>
            <a:off x="20" y="10"/>
            <a:ext cx="7320707" cy="6857985"/>
          </a:xfrm>
          <a:prstGeom prst="rect">
            <a:avLst/>
          </a:prstGeom>
        </p:spPr>
      </p:pic>
      <p:cxnSp>
        <p:nvCxnSpPr>
          <p:cNvPr id="7" name="Straight Connector 10">
            <a:extLst>
              <a:ext uri="{FF2B5EF4-FFF2-40B4-BE49-F238E27FC236}">
                <a16:creationId xmlns="" xmlns:a16="http://schemas.microsoft.com/office/drawing/2014/main" id="{EE2E603F-4A95-4FE8-BB06-211DFD75DB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11">
            <a:extLst>
              <a:ext uri="{FF2B5EF4-FFF2-40B4-BE49-F238E27FC236}">
                <a16:creationId xmlns="" xmlns:a16="http://schemas.microsoft.com/office/drawing/2014/main" id="{6575FF4C-8C65-4D7B-8CE4-AD920C73F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" y="-5419"/>
            <a:ext cx="7315199" cy="68688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63F4C36-F4CC-43E6-B454-86F5B9DB58EB}"/>
              </a:ext>
            </a:extLst>
          </p:cNvPr>
          <p:cNvSpPr txBox="1"/>
          <p:nvPr/>
        </p:nvSpPr>
        <p:spPr>
          <a:xfrm>
            <a:off x="8386916" y="1651818"/>
            <a:ext cx="348061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5488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ronicle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8E2E3"/>
      </a:lt2>
      <a:accent1>
        <a:srgbClr val="80AAA1"/>
      </a:accent1>
      <a:accent2>
        <a:srgbClr val="75AC8A"/>
      </a:accent2>
      <a:accent3>
        <a:srgbClr val="83AC81"/>
      </a:accent3>
      <a:accent4>
        <a:srgbClr val="8DAA74"/>
      </a:accent4>
      <a:accent5>
        <a:srgbClr val="9FA47C"/>
      </a:accent5>
      <a:accent6>
        <a:srgbClr val="AFA078"/>
      </a:accent6>
      <a:hlink>
        <a:srgbClr val="AE6977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91</Words>
  <Application>Microsoft Office PowerPoint</Application>
  <PresentationFormat>Произвольный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ChronicleVTI</vt:lpstr>
      <vt:lpstr>Работа с несплошными текстами на уроках иностранного языка</vt:lpstr>
      <vt:lpstr>Несплошной текст — это текст, в котором информация представлена вербально и невербально.</vt:lpstr>
      <vt:lpstr>Презентация PowerPoint</vt:lpstr>
      <vt:lpstr>Умения</vt:lpstr>
      <vt:lpstr>Дополняем задания к сплошным текстам</vt:lpstr>
      <vt:lpstr>Презентация PowerPoint</vt:lpstr>
      <vt:lpstr>Работа с несплошными текстами на уроках английского языка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Анастасенков</dc:creator>
  <cp:lastModifiedBy>anadenale</cp:lastModifiedBy>
  <cp:revision>220</cp:revision>
  <dcterms:created xsi:type="dcterms:W3CDTF">2021-10-25T18:34:09Z</dcterms:created>
  <dcterms:modified xsi:type="dcterms:W3CDTF">2022-03-28T05:07:41Z</dcterms:modified>
</cp:coreProperties>
</file>